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ags/tag2.xml" ContentType="application/vnd.openxmlformats-officedocument.presentationml.tags+xml"/>
  <Override PartName="/ppt/theme/themeOverride3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6.xml" ContentType="application/vnd.openxmlformats-officedocument.themeOverr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heme/themeOverride7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3"/>
  </p:notesMasterIdLst>
  <p:sldIdLst>
    <p:sldId id="256" r:id="rId2"/>
    <p:sldId id="269" r:id="rId3"/>
    <p:sldId id="258" r:id="rId4"/>
    <p:sldId id="270" r:id="rId5"/>
    <p:sldId id="279" r:id="rId6"/>
    <p:sldId id="289" r:id="rId7"/>
    <p:sldId id="283" r:id="rId8"/>
    <p:sldId id="297" r:id="rId9"/>
    <p:sldId id="284" r:id="rId10"/>
    <p:sldId id="300" r:id="rId11"/>
    <p:sldId id="261" r:id="rId12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7DC1"/>
    <a:srgbClr val="3591D0"/>
    <a:srgbClr val="2D78BE"/>
    <a:srgbClr val="2869B4"/>
    <a:srgbClr val="2154A5"/>
    <a:srgbClr val="3590CF"/>
    <a:srgbClr val="3D4298"/>
    <a:srgbClr val="2F328F"/>
    <a:srgbClr val="FF93AF"/>
    <a:srgbClr val="5BC6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182" autoAdjust="0"/>
  </p:normalViewPr>
  <p:slideViewPr>
    <p:cSldViewPr snapToGrid="0">
      <p:cViewPr varScale="1">
        <p:scale>
          <a:sx n="82" d="100"/>
          <a:sy n="82" d="100"/>
        </p:scale>
        <p:origin x="72" y="2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2021/3/3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流行病Covid-19的发展使流行病数据的可视化成为热门话题。 建立一个向所有听众宣传国内流行病真实情况的平台，不仅可以使公民了解流行病的情况，而且可以正确地促进国内流行病的控制。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流行病Covid-19的发展使流行病数据的可视化成为热门话题。 建立一个向所有听众宣传国内流行病真实情况的平台，不仅可以使公民了解流行病的情况，而且可以正确地促进国内流行病的控制。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/>
              <a:t>jsc</a:t>
            </a:r>
            <a:r>
              <a:rPr lang="zh-CN" altLang="en-US"/>
              <a:t>：</a:t>
            </a:r>
            <a:r>
              <a:rPr lang="zh-CN" altLang="en-US" dirty="0">
                <a:sym typeface="+mn-ea"/>
              </a:rPr>
              <a:t>疫情分布图相关工作、条形图图例和</a:t>
            </a:r>
            <a:r>
              <a:rPr lang="en-US" altLang="zh-CN" dirty="0">
                <a:sym typeface="+mn-ea"/>
              </a:rPr>
              <a:t>tooltips</a:t>
            </a:r>
            <a:r>
              <a:rPr lang="zh-CN" altLang="en-US" dirty="0">
                <a:sym typeface="+mn-ea"/>
              </a:rPr>
              <a:t>等相关操作的实现、</a:t>
            </a:r>
            <a:r>
              <a:rPr lang="en-US" altLang="zh-CN" dirty="0">
                <a:sym typeface="+mn-ea"/>
              </a:rPr>
              <a:t>html+css5</a:t>
            </a:r>
            <a:r>
              <a:rPr lang="zh-CN" altLang="en-US" dirty="0">
                <a:sym typeface="+mn-ea"/>
              </a:rPr>
              <a:t>网页</a:t>
            </a:r>
            <a:r>
              <a:rPr lang="en-US" altLang="zh-CN" dirty="0">
                <a:sym typeface="+mn-ea"/>
              </a:rPr>
              <a:t>overview</a:t>
            </a:r>
            <a:r>
              <a:rPr lang="zh-CN" altLang="en-US" dirty="0">
                <a:sym typeface="+mn-ea"/>
              </a:rPr>
              <a:t>、</a:t>
            </a:r>
            <a:r>
              <a:rPr lang="en-US" altLang="zh-CN" dirty="0">
                <a:sym typeface="+mn-ea"/>
              </a:rPr>
              <a:t>services</a:t>
            </a:r>
            <a:r>
              <a:rPr lang="zh-CN" altLang="en-US" dirty="0">
                <a:sym typeface="+mn-ea"/>
              </a:rPr>
              <a:t>的实现以及跳转、</a:t>
            </a:r>
            <a:r>
              <a:rPr lang="en-US" altLang="zh-CN" dirty="0" err="1">
                <a:sym typeface="+mn-ea"/>
              </a:rPr>
              <a:t>ppt</a:t>
            </a:r>
            <a:r>
              <a:rPr lang="zh-CN" altLang="en-US" dirty="0">
                <a:sym typeface="+mn-ea"/>
              </a:rPr>
              <a:t>制作</a:t>
            </a:r>
            <a:endParaRPr lang="zh-CN" altLang="en-US" dirty="0">
              <a:solidFill>
                <a:schemeClr val="tx1"/>
              </a:solidFill>
            </a:endParaRPr>
          </a:p>
          <a:p>
            <a:r>
              <a:rPr lang="en-US" altLang="zh-CN"/>
              <a:t>tsz</a:t>
            </a:r>
            <a:r>
              <a:rPr lang="zh-CN" altLang="en-US"/>
              <a:t>：流行病热图相关工作，</a:t>
            </a:r>
          </a:p>
          <a:p>
            <a:r>
              <a:rPr lang="zh-CN" altLang="en-US"/>
              <a:t>条形图的相关实现，</a:t>
            </a:r>
          </a:p>
          <a:p>
            <a:r>
              <a:rPr lang="zh-CN" altLang="en-US"/>
              <a:t>实施html + css5网页处理，预防和录制演示视频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2" name="Freeform 7"/>
          <p:cNvSpPr/>
          <p:nvPr userDrawn="1"/>
        </p:nvSpPr>
        <p:spPr bwMode="auto">
          <a:xfrm>
            <a:off x="1493838" y="4079876"/>
            <a:ext cx="1947863" cy="1258888"/>
          </a:xfrm>
          <a:custGeom>
            <a:avLst/>
            <a:gdLst>
              <a:gd name="T0" fmla="*/ 1034 w 1227"/>
              <a:gd name="T1" fmla="*/ 0 h 794"/>
              <a:gd name="T2" fmla="*/ 869 w 1227"/>
              <a:gd name="T3" fmla="*/ 94 h 794"/>
              <a:gd name="T4" fmla="*/ 800 w 1227"/>
              <a:gd name="T5" fmla="*/ 81 h 794"/>
              <a:gd name="T6" fmla="*/ 683 w 1227"/>
              <a:gd name="T7" fmla="*/ 121 h 794"/>
              <a:gd name="T8" fmla="*/ 566 w 1227"/>
              <a:gd name="T9" fmla="*/ 81 h 794"/>
              <a:gd name="T10" fmla="*/ 378 w 1227"/>
              <a:gd name="T11" fmla="*/ 231 h 794"/>
              <a:gd name="T12" fmla="*/ 289 w 1227"/>
              <a:gd name="T13" fmla="*/ 217 h 794"/>
              <a:gd name="T14" fmla="*/ 0 w 1227"/>
              <a:gd name="T15" fmla="*/ 506 h 794"/>
              <a:gd name="T16" fmla="*/ 289 w 1227"/>
              <a:gd name="T17" fmla="*/ 794 h 794"/>
              <a:gd name="T18" fmla="*/ 577 w 1227"/>
              <a:gd name="T19" fmla="*/ 506 h 794"/>
              <a:gd name="T20" fmla="*/ 574 w 1227"/>
              <a:gd name="T21" fmla="*/ 466 h 794"/>
              <a:gd name="T22" fmla="*/ 683 w 1227"/>
              <a:gd name="T23" fmla="*/ 427 h 794"/>
              <a:gd name="T24" fmla="*/ 800 w 1227"/>
              <a:gd name="T25" fmla="*/ 466 h 794"/>
              <a:gd name="T26" fmla="*/ 966 w 1227"/>
              <a:gd name="T27" fmla="*/ 372 h 794"/>
              <a:gd name="T28" fmla="*/ 1034 w 1227"/>
              <a:gd name="T29" fmla="*/ 385 h 794"/>
              <a:gd name="T30" fmla="*/ 1227 w 1227"/>
              <a:gd name="T31" fmla="*/ 192 h 794"/>
              <a:gd name="T32" fmla="*/ 1034 w 1227"/>
              <a:gd name="T33" fmla="*/ 0 h 7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227" h="794">
                <a:moveTo>
                  <a:pt x="1034" y="0"/>
                </a:moveTo>
                <a:cubicBezTo>
                  <a:pt x="964" y="0"/>
                  <a:pt x="902" y="38"/>
                  <a:pt x="869" y="94"/>
                </a:cubicBezTo>
                <a:cubicBezTo>
                  <a:pt x="848" y="86"/>
                  <a:pt x="824" y="81"/>
                  <a:pt x="800" y="81"/>
                </a:cubicBezTo>
                <a:cubicBezTo>
                  <a:pt x="756" y="81"/>
                  <a:pt x="715" y="96"/>
                  <a:pt x="683" y="121"/>
                </a:cubicBezTo>
                <a:cubicBezTo>
                  <a:pt x="651" y="96"/>
                  <a:pt x="610" y="81"/>
                  <a:pt x="566" y="81"/>
                </a:cubicBezTo>
                <a:cubicBezTo>
                  <a:pt x="474" y="81"/>
                  <a:pt x="398" y="145"/>
                  <a:pt x="378" y="231"/>
                </a:cubicBezTo>
                <a:cubicBezTo>
                  <a:pt x="350" y="222"/>
                  <a:pt x="320" y="217"/>
                  <a:pt x="289" y="217"/>
                </a:cubicBezTo>
                <a:cubicBezTo>
                  <a:pt x="129" y="217"/>
                  <a:pt x="0" y="346"/>
                  <a:pt x="0" y="506"/>
                </a:cubicBezTo>
                <a:cubicBezTo>
                  <a:pt x="0" y="665"/>
                  <a:pt x="129" y="794"/>
                  <a:pt x="289" y="794"/>
                </a:cubicBezTo>
                <a:cubicBezTo>
                  <a:pt x="448" y="794"/>
                  <a:pt x="577" y="665"/>
                  <a:pt x="577" y="506"/>
                </a:cubicBezTo>
                <a:cubicBezTo>
                  <a:pt x="577" y="492"/>
                  <a:pt x="576" y="479"/>
                  <a:pt x="574" y="466"/>
                </a:cubicBezTo>
                <a:cubicBezTo>
                  <a:pt x="615" y="464"/>
                  <a:pt x="653" y="450"/>
                  <a:pt x="683" y="427"/>
                </a:cubicBezTo>
                <a:cubicBezTo>
                  <a:pt x="715" y="451"/>
                  <a:pt x="756" y="466"/>
                  <a:pt x="800" y="466"/>
                </a:cubicBezTo>
                <a:cubicBezTo>
                  <a:pt x="871" y="466"/>
                  <a:pt x="932" y="429"/>
                  <a:pt x="966" y="372"/>
                </a:cubicBezTo>
                <a:cubicBezTo>
                  <a:pt x="987" y="380"/>
                  <a:pt x="1010" y="385"/>
                  <a:pt x="1034" y="385"/>
                </a:cubicBezTo>
                <a:cubicBezTo>
                  <a:pt x="1141" y="385"/>
                  <a:pt x="1227" y="299"/>
                  <a:pt x="1227" y="192"/>
                </a:cubicBezTo>
                <a:cubicBezTo>
                  <a:pt x="1227" y="86"/>
                  <a:pt x="1141" y="0"/>
                  <a:pt x="1034" y="0"/>
                </a:cubicBezTo>
                <a:close/>
              </a:path>
            </a:pathLst>
          </a:custGeom>
          <a:solidFill>
            <a:srgbClr val="F1F4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44" name="Freeform 9"/>
          <p:cNvSpPr/>
          <p:nvPr userDrawn="1"/>
        </p:nvSpPr>
        <p:spPr bwMode="auto">
          <a:xfrm>
            <a:off x="1570038" y="4016376"/>
            <a:ext cx="2600325" cy="1366838"/>
          </a:xfrm>
          <a:custGeom>
            <a:avLst/>
            <a:gdLst>
              <a:gd name="T0" fmla="*/ 1521 w 1638"/>
              <a:gd name="T1" fmla="*/ 122 h 863"/>
              <a:gd name="T2" fmla="*/ 1448 w 1638"/>
              <a:gd name="T3" fmla="*/ 147 h 863"/>
              <a:gd name="T4" fmla="*/ 1449 w 1638"/>
              <a:gd name="T5" fmla="*/ 130 h 863"/>
              <a:gd name="T6" fmla="*/ 1320 w 1638"/>
              <a:gd name="T7" fmla="*/ 0 h 863"/>
              <a:gd name="T8" fmla="*/ 1190 w 1638"/>
              <a:gd name="T9" fmla="*/ 130 h 863"/>
              <a:gd name="T10" fmla="*/ 1191 w 1638"/>
              <a:gd name="T11" fmla="*/ 146 h 863"/>
              <a:gd name="T12" fmla="*/ 1145 w 1638"/>
              <a:gd name="T13" fmla="*/ 137 h 863"/>
              <a:gd name="T14" fmla="*/ 1029 w 1638"/>
              <a:gd name="T15" fmla="*/ 253 h 863"/>
              <a:gd name="T16" fmla="*/ 1043 w 1638"/>
              <a:gd name="T17" fmla="*/ 309 h 863"/>
              <a:gd name="T18" fmla="*/ 978 w 1638"/>
              <a:gd name="T19" fmla="*/ 404 h 863"/>
              <a:gd name="T20" fmla="*/ 945 w 1638"/>
              <a:gd name="T21" fmla="*/ 401 h 863"/>
              <a:gd name="T22" fmla="*/ 809 w 1638"/>
              <a:gd name="T23" fmla="*/ 452 h 863"/>
              <a:gd name="T24" fmla="*/ 718 w 1638"/>
              <a:gd name="T25" fmla="*/ 481 h 863"/>
              <a:gd name="T26" fmla="*/ 513 w 1638"/>
              <a:gd name="T27" fmla="*/ 287 h 863"/>
              <a:gd name="T28" fmla="*/ 331 w 1638"/>
              <a:gd name="T29" fmla="*/ 396 h 863"/>
              <a:gd name="T30" fmla="*/ 230 w 1638"/>
              <a:gd name="T31" fmla="*/ 359 h 863"/>
              <a:gd name="T32" fmla="*/ 73 w 1638"/>
              <a:gd name="T33" fmla="*/ 512 h 863"/>
              <a:gd name="T34" fmla="*/ 0 w 1638"/>
              <a:gd name="T35" fmla="*/ 605 h 863"/>
              <a:gd name="T36" fmla="*/ 95 w 1638"/>
              <a:gd name="T37" fmla="*/ 699 h 863"/>
              <a:gd name="T38" fmla="*/ 170 w 1638"/>
              <a:gd name="T39" fmla="*/ 662 h 863"/>
              <a:gd name="T40" fmla="*/ 230 w 1638"/>
              <a:gd name="T41" fmla="*/ 674 h 863"/>
              <a:gd name="T42" fmla="*/ 350 w 1638"/>
              <a:gd name="T43" fmla="*/ 619 h 863"/>
              <a:gd name="T44" fmla="*/ 513 w 1638"/>
              <a:gd name="T45" fmla="*/ 699 h 863"/>
              <a:gd name="T46" fmla="*/ 619 w 1638"/>
              <a:gd name="T47" fmla="*/ 669 h 863"/>
              <a:gd name="T48" fmla="*/ 825 w 1638"/>
              <a:gd name="T49" fmla="*/ 863 h 863"/>
              <a:gd name="T50" fmla="*/ 960 w 1638"/>
              <a:gd name="T51" fmla="*/ 812 h 863"/>
              <a:gd name="T52" fmla="*/ 1140 w 1638"/>
              <a:gd name="T53" fmla="*/ 671 h 863"/>
              <a:gd name="T54" fmla="*/ 1173 w 1638"/>
              <a:gd name="T55" fmla="*/ 674 h 863"/>
              <a:gd name="T56" fmla="*/ 1379 w 1638"/>
              <a:gd name="T57" fmla="*/ 468 h 863"/>
              <a:gd name="T58" fmla="*/ 1364 w 1638"/>
              <a:gd name="T59" fmla="*/ 391 h 863"/>
              <a:gd name="T60" fmla="*/ 1447 w 1638"/>
              <a:gd name="T61" fmla="*/ 329 h 863"/>
              <a:gd name="T62" fmla="*/ 1521 w 1638"/>
              <a:gd name="T63" fmla="*/ 355 h 863"/>
              <a:gd name="T64" fmla="*/ 1638 w 1638"/>
              <a:gd name="T65" fmla="*/ 238 h 863"/>
              <a:gd name="T66" fmla="*/ 1521 w 1638"/>
              <a:gd name="T67" fmla="*/ 122 h 8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638" h="863">
                <a:moveTo>
                  <a:pt x="1521" y="122"/>
                </a:moveTo>
                <a:cubicBezTo>
                  <a:pt x="1494" y="122"/>
                  <a:pt x="1468" y="131"/>
                  <a:pt x="1448" y="147"/>
                </a:cubicBezTo>
                <a:cubicBezTo>
                  <a:pt x="1449" y="142"/>
                  <a:pt x="1449" y="136"/>
                  <a:pt x="1449" y="130"/>
                </a:cubicBezTo>
                <a:cubicBezTo>
                  <a:pt x="1449" y="58"/>
                  <a:pt x="1391" y="0"/>
                  <a:pt x="1320" y="0"/>
                </a:cubicBezTo>
                <a:cubicBezTo>
                  <a:pt x="1248" y="0"/>
                  <a:pt x="1190" y="58"/>
                  <a:pt x="1190" y="130"/>
                </a:cubicBezTo>
                <a:cubicBezTo>
                  <a:pt x="1190" y="135"/>
                  <a:pt x="1191" y="141"/>
                  <a:pt x="1191" y="146"/>
                </a:cubicBezTo>
                <a:cubicBezTo>
                  <a:pt x="1177" y="140"/>
                  <a:pt x="1162" y="137"/>
                  <a:pt x="1145" y="137"/>
                </a:cubicBezTo>
                <a:cubicBezTo>
                  <a:pt x="1081" y="137"/>
                  <a:pt x="1029" y="189"/>
                  <a:pt x="1029" y="253"/>
                </a:cubicBezTo>
                <a:cubicBezTo>
                  <a:pt x="1029" y="274"/>
                  <a:pt x="1034" y="292"/>
                  <a:pt x="1043" y="309"/>
                </a:cubicBezTo>
                <a:cubicBezTo>
                  <a:pt x="1013" y="333"/>
                  <a:pt x="990" y="366"/>
                  <a:pt x="978" y="404"/>
                </a:cubicBezTo>
                <a:cubicBezTo>
                  <a:pt x="967" y="402"/>
                  <a:pt x="956" y="401"/>
                  <a:pt x="945" y="401"/>
                </a:cubicBezTo>
                <a:cubicBezTo>
                  <a:pt x="893" y="401"/>
                  <a:pt x="845" y="420"/>
                  <a:pt x="809" y="452"/>
                </a:cubicBezTo>
                <a:cubicBezTo>
                  <a:pt x="776" y="454"/>
                  <a:pt x="745" y="465"/>
                  <a:pt x="718" y="481"/>
                </a:cubicBezTo>
                <a:cubicBezTo>
                  <a:pt x="712" y="373"/>
                  <a:pt x="622" y="287"/>
                  <a:pt x="513" y="287"/>
                </a:cubicBezTo>
                <a:cubicBezTo>
                  <a:pt x="434" y="287"/>
                  <a:pt x="366" y="331"/>
                  <a:pt x="331" y="396"/>
                </a:cubicBezTo>
                <a:cubicBezTo>
                  <a:pt x="304" y="373"/>
                  <a:pt x="269" y="359"/>
                  <a:pt x="230" y="359"/>
                </a:cubicBezTo>
                <a:cubicBezTo>
                  <a:pt x="145" y="359"/>
                  <a:pt x="75" y="428"/>
                  <a:pt x="73" y="512"/>
                </a:cubicBezTo>
                <a:cubicBezTo>
                  <a:pt x="31" y="522"/>
                  <a:pt x="0" y="560"/>
                  <a:pt x="0" y="605"/>
                </a:cubicBezTo>
                <a:cubicBezTo>
                  <a:pt x="0" y="657"/>
                  <a:pt x="43" y="699"/>
                  <a:pt x="95" y="699"/>
                </a:cubicBezTo>
                <a:cubicBezTo>
                  <a:pt x="126" y="699"/>
                  <a:pt x="153" y="685"/>
                  <a:pt x="170" y="662"/>
                </a:cubicBezTo>
                <a:cubicBezTo>
                  <a:pt x="189" y="670"/>
                  <a:pt x="209" y="674"/>
                  <a:pt x="230" y="674"/>
                </a:cubicBezTo>
                <a:cubicBezTo>
                  <a:pt x="278" y="674"/>
                  <a:pt x="321" y="653"/>
                  <a:pt x="350" y="619"/>
                </a:cubicBezTo>
                <a:cubicBezTo>
                  <a:pt x="388" y="667"/>
                  <a:pt x="447" y="699"/>
                  <a:pt x="513" y="699"/>
                </a:cubicBezTo>
                <a:cubicBezTo>
                  <a:pt x="552" y="699"/>
                  <a:pt x="588" y="688"/>
                  <a:pt x="619" y="669"/>
                </a:cubicBezTo>
                <a:cubicBezTo>
                  <a:pt x="625" y="777"/>
                  <a:pt x="715" y="863"/>
                  <a:pt x="825" y="863"/>
                </a:cubicBezTo>
                <a:cubicBezTo>
                  <a:pt x="877" y="863"/>
                  <a:pt x="924" y="844"/>
                  <a:pt x="960" y="812"/>
                </a:cubicBezTo>
                <a:cubicBezTo>
                  <a:pt x="1044" y="806"/>
                  <a:pt x="1115" y="749"/>
                  <a:pt x="1140" y="671"/>
                </a:cubicBezTo>
                <a:cubicBezTo>
                  <a:pt x="1151" y="673"/>
                  <a:pt x="1162" y="674"/>
                  <a:pt x="1173" y="674"/>
                </a:cubicBezTo>
                <a:cubicBezTo>
                  <a:pt x="1287" y="674"/>
                  <a:pt x="1379" y="582"/>
                  <a:pt x="1379" y="468"/>
                </a:cubicBezTo>
                <a:cubicBezTo>
                  <a:pt x="1379" y="441"/>
                  <a:pt x="1374" y="415"/>
                  <a:pt x="1364" y="391"/>
                </a:cubicBezTo>
                <a:cubicBezTo>
                  <a:pt x="1400" y="384"/>
                  <a:pt x="1431" y="361"/>
                  <a:pt x="1447" y="329"/>
                </a:cubicBezTo>
                <a:cubicBezTo>
                  <a:pt x="1467" y="345"/>
                  <a:pt x="1493" y="355"/>
                  <a:pt x="1521" y="355"/>
                </a:cubicBezTo>
                <a:cubicBezTo>
                  <a:pt x="1586" y="355"/>
                  <a:pt x="1638" y="303"/>
                  <a:pt x="1638" y="238"/>
                </a:cubicBezTo>
                <a:cubicBezTo>
                  <a:pt x="1638" y="174"/>
                  <a:pt x="1586" y="122"/>
                  <a:pt x="1521" y="122"/>
                </a:cubicBezTo>
                <a:close/>
              </a:path>
            </a:pathLst>
          </a:custGeom>
          <a:solidFill>
            <a:srgbClr val="565BA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48" name="Freeform 13"/>
          <p:cNvSpPr/>
          <p:nvPr userDrawn="1"/>
        </p:nvSpPr>
        <p:spPr bwMode="auto">
          <a:xfrm>
            <a:off x="1096963" y="5229226"/>
            <a:ext cx="350838" cy="174625"/>
          </a:xfrm>
          <a:custGeom>
            <a:avLst/>
            <a:gdLst>
              <a:gd name="T0" fmla="*/ 221 w 221"/>
              <a:gd name="T1" fmla="*/ 110 h 110"/>
              <a:gd name="T2" fmla="*/ 214 w 221"/>
              <a:gd name="T3" fmla="*/ 110 h 110"/>
              <a:gd name="T4" fmla="*/ 110 w 221"/>
              <a:gd name="T5" fmla="*/ 7 h 110"/>
              <a:gd name="T6" fmla="*/ 7 w 221"/>
              <a:gd name="T7" fmla="*/ 110 h 110"/>
              <a:gd name="T8" fmla="*/ 0 w 221"/>
              <a:gd name="T9" fmla="*/ 110 h 110"/>
              <a:gd name="T10" fmla="*/ 110 w 221"/>
              <a:gd name="T11" fmla="*/ 0 h 110"/>
              <a:gd name="T12" fmla="*/ 221 w 221"/>
              <a:gd name="T13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1" h="110">
                <a:moveTo>
                  <a:pt x="221" y="110"/>
                </a:moveTo>
                <a:cubicBezTo>
                  <a:pt x="214" y="110"/>
                  <a:pt x="214" y="110"/>
                  <a:pt x="214" y="110"/>
                </a:cubicBezTo>
                <a:cubicBezTo>
                  <a:pt x="214" y="54"/>
                  <a:pt x="167" y="7"/>
                  <a:pt x="110" y="7"/>
                </a:cubicBezTo>
                <a:cubicBezTo>
                  <a:pt x="54" y="7"/>
                  <a:pt x="7" y="54"/>
                  <a:pt x="7" y="110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49"/>
                  <a:pt x="49" y="0"/>
                  <a:pt x="110" y="0"/>
                </a:cubicBezTo>
                <a:cubicBezTo>
                  <a:pt x="172" y="0"/>
                  <a:pt x="221" y="49"/>
                  <a:pt x="221" y="110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49" name="Freeform 14"/>
          <p:cNvSpPr/>
          <p:nvPr userDrawn="1"/>
        </p:nvSpPr>
        <p:spPr bwMode="auto">
          <a:xfrm>
            <a:off x="1135063" y="5267326"/>
            <a:ext cx="274638" cy="136525"/>
          </a:xfrm>
          <a:custGeom>
            <a:avLst/>
            <a:gdLst>
              <a:gd name="T0" fmla="*/ 173 w 173"/>
              <a:gd name="T1" fmla="*/ 86 h 86"/>
              <a:gd name="T2" fmla="*/ 166 w 173"/>
              <a:gd name="T3" fmla="*/ 86 h 86"/>
              <a:gd name="T4" fmla="*/ 86 w 173"/>
              <a:gd name="T5" fmla="*/ 7 h 86"/>
              <a:gd name="T6" fmla="*/ 7 w 173"/>
              <a:gd name="T7" fmla="*/ 86 h 86"/>
              <a:gd name="T8" fmla="*/ 0 w 173"/>
              <a:gd name="T9" fmla="*/ 86 h 86"/>
              <a:gd name="T10" fmla="*/ 86 w 173"/>
              <a:gd name="T11" fmla="*/ 0 h 86"/>
              <a:gd name="T12" fmla="*/ 173 w 173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6">
                <a:moveTo>
                  <a:pt x="173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0" y="7"/>
                  <a:pt x="86" y="7"/>
                </a:cubicBezTo>
                <a:cubicBezTo>
                  <a:pt x="43" y="7"/>
                  <a:pt x="7" y="43"/>
                  <a:pt x="7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9" y="0"/>
                  <a:pt x="86" y="0"/>
                </a:cubicBezTo>
                <a:cubicBezTo>
                  <a:pt x="134" y="0"/>
                  <a:pt x="173" y="39"/>
                  <a:pt x="173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50" name="Freeform 15"/>
          <p:cNvSpPr/>
          <p:nvPr userDrawn="1"/>
        </p:nvSpPr>
        <p:spPr bwMode="auto">
          <a:xfrm>
            <a:off x="1174751" y="5307014"/>
            <a:ext cx="195263" cy="96838"/>
          </a:xfrm>
          <a:custGeom>
            <a:avLst/>
            <a:gdLst>
              <a:gd name="T0" fmla="*/ 123 w 123"/>
              <a:gd name="T1" fmla="*/ 61 h 61"/>
              <a:gd name="T2" fmla="*/ 116 w 123"/>
              <a:gd name="T3" fmla="*/ 61 h 61"/>
              <a:gd name="T4" fmla="*/ 61 w 123"/>
              <a:gd name="T5" fmla="*/ 7 h 61"/>
              <a:gd name="T6" fmla="*/ 7 w 123"/>
              <a:gd name="T7" fmla="*/ 61 h 61"/>
              <a:gd name="T8" fmla="*/ 0 w 123"/>
              <a:gd name="T9" fmla="*/ 61 h 61"/>
              <a:gd name="T10" fmla="*/ 61 w 123"/>
              <a:gd name="T11" fmla="*/ 0 h 61"/>
              <a:gd name="T12" fmla="*/ 123 w 123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" h="61">
                <a:moveTo>
                  <a:pt x="123" y="61"/>
                </a:moveTo>
                <a:cubicBezTo>
                  <a:pt x="116" y="61"/>
                  <a:pt x="116" y="61"/>
                  <a:pt x="116" y="61"/>
                </a:cubicBezTo>
                <a:cubicBezTo>
                  <a:pt x="116" y="32"/>
                  <a:pt x="91" y="7"/>
                  <a:pt x="61" y="7"/>
                </a:cubicBezTo>
                <a:cubicBezTo>
                  <a:pt x="32" y="7"/>
                  <a:pt x="7" y="32"/>
                  <a:pt x="7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27"/>
                  <a:pt x="27" y="0"/>
                  <a:pt x="61" y="0"/>
                </a:cubicBezTo>
                <a:cubicBezTo>
                  <a:pt x="96" y="0"/>
                  <a:pt x="123" y="27"/>
                  <a:pt x="123" y="6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51" name="Freeform 16"/>
          <p:cNvSpPr/>
          <p:nvPr userDrawn="1"/>
        </p:nvSpPr>
        <p:spPr bwMode="auto">
          <a:xfrm>
            <a:off x="1219201" y="5351464"/>
            <a:ext cx="106363" cy="52388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3 w 67"/>
              <a:gd name="T5" fmla="*/ 8 h 33"/>
              <a:gd name="T6" fmla="*/ 8 w 67"/>
              <a:gd name="T7" fmla="*/ 33 h 33"/>
              <a:gd name="T8" fmla="*/ 0 w 67"/>
              <a:gd name="T9" fmla="*/ 33 h 33"/>
              <a:gd name="T10" fmla="*/ 33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8" y="8"/>
                  <a:pt x="33" y="8"/>
                </a:cubicBezTo>
                <a:cubicBezTo>
                  <a:pt x="19" y="8"/>
                  <a:pt x="8" y="19"/>
                  <a:pt x="8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52" name="Freeform 17"/>
          <p:cNvSpPr/>
          <p:nvPr userDrawn="1"/>
        </p:nvSpPr>
        <p:spPr bwMode="auto">
          <a:xfrm>
            <a:off x="1454151" y="5229226"/>
            <a:ext cx="352425" cy="174625"/>
          </a:xfrm>
          <a:custGeom>
            <a:avLst/>
            <a:gdLst>
              <a:gd name="T0" fmla="*/ 222 w 222"/>
              <a:gd name="T1" fmla="*/ 110 h 110"/>
              <a:gd name="T2" fmla="*/ 214 w 222"/>
              <a:gd name="T3" fmla="*/ 110 h 110"/>
              <a:gd name="T4" fmla="*/ 111 w 222"/>
              <a:gd name="T5" fmla="*/ 7 h 110"/>
              <a:gd name="T6" fmla="*/ 8 w 222"/>
              <a:gd name="T7" fmla="*/ 110 h 110"/>
              <a:gd name="T8" fmla="*/ 0 w 222"/>
              <a:gd name="T9" fmla="*/ 110 h 110"/>
              <a:gd name="T10" fmla="*/ 111 w 222"/>
              <a:gd name="T11" fmla="*/ 0 h 110"/>
              <a:gd name="T12" fmla="*/ 222 w 222"/>
              <a:gd name="T13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0">
                <a:moveTo>
                  <a:pt x="222" y="110"/>
                </a:moveTo>
                <a:cubicBezTo>
                  <a:pt x="214" y="110"/>
                  <a:pt x="214" y="110"/>
                  <a:pt x="214" y="110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8" y="54"/>
                  <a:pt x="8" y="110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49"/>
                  <a:pt x="50" y="0"/>
                  <a:pt x="111" y="0"/>
                </a:cubicBezTo>
                <a:cubicBezTo>
                  <a:pt x="172" y="0"/>
                  <a:pt x="222" y="49"/>
                  <a:pt x="222" y="110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53" name="Freeform 18"/>
          <p:cNvSpPr/>
          <p:nvPr userDrawn="1"/>
        </p:nvSpPr>
        <p:spPr bwMode="auto">
          <a:xfrm>
            <a:off x="1492251" y="5267326"/>
            <a:ext cx="276225" cy="136525"/>
          </a:xfrm>
          <a:custGeom>
            <a:avLst/>
            <a:gdLst>
              <a:gd name="T0" fmla="*/ 174 w 174"/>
              <a:gd name="T1" fmla="*/ 86 h 86"/>
              <a:gd name="T2" fmla="*/ 166 w 174"/>
              <a:gd name="T3" fmla="*/ 86 h 86"/>
              <a:gd name="T4" fmla="*/ 87 w 174"/>
              <a:gd name="T5" fmla="*/ 7 h 86"/>
              <a:gd name="T6" fmla="*/ 8 w 174"/>
              <a:gd name="T7" fmla="*/ 86 h 86"/>
              <a:gd name="T8" fmla="*/ 0 w 174"/>
              <a:gd name="T9" fmla="*/ 86 h 86"/>
              <a:gd name="T10" fmla="*/ 87 w 174"/>
              <a:gd name="T11" fmla="*/ 0 h 86"/>
              <a:gd name="T12" fmla="*/ 174 w 174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6">
                <a:moveTo>
                  <a:pt x="174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1" y="7"/>
                  <a:pt x="87" y="7"/>
                </a:cubicBezTo>
                <a:cubicBezTo>
                  <a:pt x="44" y="7"/>
                  <a:pt x="8" y="43"/>
                  <a:pt x="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4" y="39"/>
                  <a:pt x="174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54" name="Freeform 19"/>
          <p:cNvSpPr/>
          <p:nvPr userDrawn="1"/>
        </p:nvSpPr>
        <p:spPr bwMode="auto">
          <a:xfrm>
            <a:off x="1531938" y="5307014"/>
            <a:ext cx="196850" cy="96838"/>
          </a:xfrm>
          <a:custGeom>
            <a:avLst/>
            <a:gdLst>
              <a:gd name="T0" fmla="*/ 124 w 124"/>
              <a:gd name="T1" fmla="*/ 61 h 61"/>
              <a:gd name="T2" fmla="*/ 116 w 124"/>
              <a:gd name="T3" fmla="*/ 61 h 61"/>
              <a:gd name="T4" fmla="*/ 62 w 124"/>
              <a:gd name="T5" fmla="*/ 7 h 61"/>
              <a:gd name="T6" fmla="*/ 8 w 124"/>
              <a:gd name="T7" fmla="*/ 61 h 61"/>
              <a:gd name="T8" fmla="*/ 0 w 124"/>
              <a:gd name="T9" fmla="*/ 61 h 61"/>
              <a:gd name="T10" fmla="*/ 62 w 124"/>
              <a:gd name="T11" fmla="*/ 0 h 61"/>
              <a:gd name="T12" fmla="*/ 124 w 124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1">
                <a:moveTo>
                  <a:pt x="124" y="61"/>
                </a:moveTo>
                <a:cubicBezTo>
                  <a:pt x="116" y="61"/>
                  <a:pt x="116" y="61"/>
                  <a:pt x="116" y="61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8" y="32"/>
                  <a:pt x="8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27"/>
                  <a:pt x="28" y="0"/>
                  <a:pt x="62" y="0"/>
                </a:cubicBezTo>
                <a:cubicBezTo>
                  <a:pt x="96" y="0"/>
                  <a:pt x="124" y="27"/>
                  <a:pt x="124" y="6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55" name="Freeform 20"/>
          <p:cNvSpPr/>
          <p:nvPr userDrawn="1"/>
        </p:nvSpPr>
        <p:spPr bwMode="auto">
          <a:xfrm>
            <a:off x="1577976" y="5351464"/>
            <a:ext cx="106363" cy="52388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3 w 67"/>
              <a:gd name="T5" fmla="*/ 8 h 33"/>
              <a:gd name="T6" fmla="*/ 7 w 67"/>
              <a:gd name="T7" fmla="*/ 33 h 33"/>
              <a:gd name="T8" fmla="*/ 0 w 67"/>
              <a:gd name="T9" fmla="*/ 33 h 33"/>
              <a:gd name="T10" fmla="*/ 33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7" y="8"/>
                  <a:pt x="33" y="8"/>
                </a:cubicBezTo>
                <a:cubicBezTo>
                  <a:pt x="19" y="8"/>
                  <a:pt x="7" y="19"/>
                  <a:pt x="7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56" name="Freeform 21"/>
          <p:cNvSpPr/>
          <p:nvPr userDrawn="1"/>
        </p:nvSpPr>
        <p:spPr bwMode="auto">
          <a:xfrm>
            <a:off x="1819276" y="5229226"/>
            <a:ext cx="350838" cy="174625"/>
          </a:xfrm>
          <a:custGeom>
            <a:avLst/>
            <a:gdLst>
              <a:gd name="T0" fmla="*/ 221 w 221"/>
              <a:gd name="T1" fmla="*/ 110 h 110"/>
              <a:gd name="T2" fmla="*/ 214 w 221"/>
              <a:gd name="T3" fmla="*/ 110 h 110"/>
              <a:gd name="T4" fmla="*/ 110 w 221"/>
              <a:gd name="T5" fmla="*/ 7 h 110"/>
              <a:gd name="T6" fmla="*/ 7 w 221"/>
              <a:gd name="T7" fmla="*/ 110 h 110"/>
              <a:gd name="T8" fmla="*/ 0 w 221"/>
              <a:gd name="T9" fmla="*/ 110 h 110"/>
              <a:gd name="T10" fmla="*/ 110 w 221"/>
              <a:gd name="T11" fmla="*/ 0 h 110"/>
              <a:gd name="T12" fmla="*/ 221 w 221"/>
              <a:gd name="T13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1" h="110">
                <a:moveTo>
                  <a:pt x="221" y="110"/>
                </a:moveTo>
                <a:cubicBezTo>
                  <a:pt x="214" y="110"/>
                  <a:pt x="214" y="110"/>
                  <a:pt x="214" y="110"/>
                </a:cubicBezTo>
                <a:cubicBezTo>
                  <a:pt x="214" y="54"/>
                  <a:pt x="167" y="7"/>
                  <a:pt x="110" y="7"/>
                </a:cubicBezTo>
                <a:cubicBezTo>
                  <a:pt x="53" y="7"/>
                  <a:pt x="7" y="54"/>
                  <a:pt x="7" y="110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49"/>
                  <a:pt x="49" y="0"/>
                  <a:pt x="110" y="0"/>
                </a:cubicBezTo>
                <a:cubicBezTo>
                  <a:pt x="172" y="0"/>
                  <a:pt x="221" y="49"/>
                  <a:pt x="221" y="110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57" name="Freeform 22"/>
          <p:cNvSpPr/>
          <p:nvPr userDrawn="1"/>
        </p:nvSpPr>
        <p:spPr bwMode="auto">
          <a:xfrm>
            <a:off x="1857376" y="5267326"/>
            <a:ext cx="274638" cy="136525"/>
          </a:xfrm>
          <a:custGeom>
            <a:avLst/>
            <a:gdLst>
              <a:gd name="T0" fmla="*/ 173 w 173"/>
              <a:gd name="T1" fmla="*/ 86 h 86"/>
              <a:gd name="T2" fmla="*/ 165 w 173"/>
              <a:gd name="T3" fmla="*/ 86 h 86"/>
              <a:gd name="T4" fmla="*/ 86 w 173"/>
              <a:gd name="T5" fmla="*/ 7 h 86"/>
              <a:gd name="T6" fmla="*/ 7 w 173"/>
              <a:gd name="T7" fmla="*/ 86 h 86"/>
              <a:gd name="T8" fmla="*/ 0 w 173"/>
              <a:gd name="T9" fmla="*/ 86 h 86"/>
              <a:gd name="T10" fmla="*/ 86 w 173"/>
              <a:gd name="T11" fmla="*/ 0 h 86"/>
              <a:gd name="T12" fmla="*/ 173 w 173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6">
                <a:moveTo>
                  <a:pt x="173" y="86"/>
                </a:moveTo>
                <a:cubicBezTo>
                  <a:pt x="165" y="86"/>
                  <a:pt x="165" y="86"/>
                  <a:pt x="165" y="86"/>
                </a:cubicBezTo>
                <a:cubicBezTo>
                  <a:pt x="165" y="43"/>
                  <a:pt x="130" y="7"/>
                  <a:pt x="86" y="7"/>
                </a:cubicBezTo>
                <a:cubicBezTo>
                  <a:pt x="43" y="7"/>
                  <a:pt x="7" y="43"/>
                  <a:pt x="7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9" y="0"/>
                  <a:pt x="86" y="0"/>
                </a:cubicBezTo>
                <a:cubicBezTo>
                  <a:pt x="134" y="0"/>
                  <a:pt x="173" y="39"/>
                  <a:pt x="173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58" name="Freeform 23"/>
          <p:cNvSpPr/>
          <p:nvPr userDrawn="1"/>
        </p:nvSpPr>
        <p:spPr bwMode="auto">
          <a:xfrm>
            <a:off x="1897063" y="5307014"/>
            <a:ext cx="195263" cy="96838"/>
          </a:xfrm>
          <a:custGeom>
            <a:avLst/>
            <a:gdLst>
              <a:gd name="T0" fmla="*/ 123 w 123"/>
              <a:gd name="T1" fmla="*/ 61 h 61"/>
              <a:gd name="T2" fmla="*/ 116 w 123"/>
              <a:gd name="T3" fmla="*/ 61 h 61"/>
              <a:gd name="T4" fmla="*/ 61 w 123"/>
              <a:gd name="T5" fmla="*/ 7 h 61"/>
              <a:gd name="T6" fmla="*/ 7 w 123"/>
              <a:gd name="T7" fmla="*/ 61 h 61"/>
              <a:gd name="T8" fmla="*/ 0 w 123"/>
              <a:gd name="T9" fmla="*/ 61 h 61"/>
              <a:gd name="T10" fmla="*/ 61 w 123"/>
              <a:gd name="T11" fmla="*/ 0 h 61"/>
              <a:gd name="T12" fmla="*/ 123 w 123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" h="61">
                <a:moveTo>
                  <a:pt x="123" y="61"/>
                </a:moveTo>
                <a:cubicBezTo>
                  <a:pt x="116" y="61"/>
                  <a:pt x="116" y="61"/>
                  <a:pt x="116" y="61"/>
                </a:cubicBezTo>
                <a:cubicBezTo>
                  <a:pt x="116" y="32"/>
                  <a:pt x="91" y="7"/>
                  <a:pt x="61" y="7"/>
                </a:cubicBezTo>
                <a:cubicBezTo>
                  <a:pt x="31" y="7"/>
                  <a:pt x="7" y="32"/>
                  <a:pt x="7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27"/>
                  <a:pt x="27" y="0"/>
                  <a:pt x="61" y="0"/>
                </a:cubicBezTo>
                <a:cubicBezTo>
                  <a:pt x="96" y="0"/>
                  <a:pt x="123" y="27"/>
                  <a:pt x="123" y="6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59" name="Freeform 24"/>
          <p:cNvSpPr/>
          <p:nvPr userDrawn="1"/>
        </p:nvSpPr>
        <p:spPr bwMode="auto">
          <a:xfrm>
            <a:off x="1941513" y="5351464"/>
            <a:ext cx="106363" cy="52388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3 w 67"/>
              <a:gd name="T5" fmla="*/ 8 h 33"/>
              <a:gd name="T6" fmla="*/ 8 w 67"/>
              <a:gd name="T7" fmla="*/ 33 h 33"/>
              <a:gd name="T8" fmla="*/ 0 w 67"/>
              <a:gd name="T9" fmla="*/ 33 h 33"/>
              <a:gd name="T10" fmla="*/ 33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8" y="8"/>
                  <a:pt x="33" y="8"/>
                </a:cubicBezTo>
                <a:cubicBezTo>
                  <a:pt x="19" y="8"/>
                  <a:pt x="8" y="19"/>
                  <a:pt x="8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60" name="Freeform 25"/>
          <p:cNvSpPr/>
          <p:nvPr userDrawn="1"/>
        </p:nvSpPr>
        <p:spPr bwMode="auto">
          <a:xfrm>
            <a:off x="2176463" y="5229226"/>
            <a:ext cx="352425" cy="174625"/>
          </a:xfrm>
          <a:custGeom>
            <a:avLst/>
            <a:gdLst>
              <a:gd name="T0" fmla="*/ 222 w 222"/>
              <a:gd name="T1" fmla="*/ 110 h 110"/>
              <a:gd name="T2" fmla="*/ 214 w 222"/>
              <a:gd name="T3" fmla="*/ 110 h 110"/>
              <a:gd name="T4" fmla="*/ 111 w 222"/>
              <a:gd name="T5" fmla="*/ 7 h 110"/>
              <a:gd name="T6" fmla="*/ 8 w 222"/>
              <a:gd name="T7" fmla="*/ 110 h 110"/>
              <a:gd name="T8" fmla="*/ 0 w 222"/>
              <a:gd name="T9" fmla="*/ 110 h 110"/>
              <a:gd name="T10" fmla="*/ 111 w 222"/>
              <a:gd name="T11" fmla="*/ 0 h 110"/>
              <a:gd name="T12" fmla="*/ 222 w 222"/>
              <a:gd name="T13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0">
                <a:moveTo>
                  <a:pt x="222" y="110"/>
                </a:moveTo>
                <a:cubicBezTo>
                  <a:pt x="214" y="110"/>
                  <a:pt x="214" y="110"/>
                  <a:pt x="214" y="110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8" y="54"/>
                  <a:pt x="8" y="110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49"/>
                  <a:pt x="50" y="0"/>
                  <a:pt x="111" y="0"/>
                </a:cubicBezTo>
                <a:cubicBezTo>
                  <a:pt x="172" y="0"/>
                  <a:pt x="222" y="49"/>
                  <a:pt x="222" y="110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61" name="Freeform 26"/>
          <p:cNvSpPr/>
          <p:nvPr userDrawn="1"/>
        </p:nvSpPr>
        <p:spPr bwMode="auto">
          <a:xfrm>
            <a:off x="2214563" y="5267326"/>
            <a:ext cx="276225" cy="136525"/>
          </a:xfrm>
          <a:custGeom>
            <a:avLst/>
            <a:gdLst>
              <a:gd name="T0" fmla="*/ 174 w 174"/>
              <a:gd name="T1" fmla="*/ 86 h 86"/>
              <a:gd name="T2" fmla="*/ 166 w 174"/>
              <a:gd name="T3" fmla="*/ 86 h 86"/>
              <a:gd name="T4" fmla="*/ 87 w 174"/>
              <a:gd name="T5" fmla="*/ 7 h 86"/>
              <a:gd name="T6" fmla="*/ 8 w 174"/>
              <a:gd name="T7" fmla="*/ 86 h 86"/>
              <a:gd name="T8" fmla="*/ 0 w 174"/>
              <a:gd name="T9" fmla="*/ 86 h 86"/>
              <a:gd name="T10" fmla="*/ 87 w 174"/>
              <a:gd name="T11" fmla="*/ 0 h 86"/>
              <a:gd name="T12" fmla="*/ 174 w 174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6">
                <a:moveTo>
                  <a:pt x="174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1" y="7"/>
                  <a:pt x="87" y="7"/>
                </a:cubicBezTo>
                <a:cubicBezTo>
                  <a:pt x="44" y="7"/>
                  <a:pt x="8" y="43"/>
                  <a:pt x="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4" y="39"/>
                  <a:pt x="174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62" name="Freeform 27"/>
          <p:cNvSpPr/>
          <p:nvPr userDrawn="1"/>
        </p:nvSpPr>
        <p:spPr bwMode="auto">
          <a:xfrm>
            <a:off x="2254251" y="5307014"/>
            <a:ext cx="196850" cy="96838"/>
          </a:xfrm>
          <a:custGeom>
            <a:avLst/>
            <a:gdLst>
              <a:gd name="T0" fmla="*/ 124 w 124"/>
              <a:gd name="T1" fmla="*/ 61 h 61"/>
              <a:gd name="T2" fmla="*/ 116 w 124"/>
              <a:gd name="T3" fmla="*/ 61 h 61"/>
              <a:gd name="T4" fmla="*/ 62 w 124"/>
              <a:gd name="T5" fmla="*/ 7 h 61"/>
              <a:gd name="T6" fmla="*/ 8 w 124"/>
              <a:gd name="T7" fmla="*/ 61 h 61"/>
              <a:gd name="T8" fmla="*/ 0 w 124"/>
              <a:gd name="T9" fmla="*/ 61 h 61"/>
              <a:gd name="T10" fmla="*/ 62 w 124"/>
              <a:gd name="T11" fmla="*/ 0 h 61"/>
              <a:gd name="T12" fmla="*/ 124 w 124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1">
                <a:moveTo>
                  <a:pt x="124" y="61"/>
                </a:moveTo>
                <a:cubicBezTo>
                  <a:pt x="116" y="61"/>
                  <a:pt x="116" y="61"/>
                  <a:pt x="116" y="61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8" y="32"/>
                  <a:pt x="8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27"/>
                  <a:pt x="28" y="0"/>
                  <a:pt x="62" y="0"/>
                </a:cubicBezTo>
                <a:cubicBezTo>
                  <a:pt x="96" y="0"/>
                  <a:pt x="124" y="27"/>
                  <a:pt x="124" y="6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63" name="Freeform 28"/>
          <p:cNvSpPr/>
          <p:nvPr userDrawn="1"/>
        </p:nvSpPr>
        <p:spPr bwMode="auto">
          <a:xfrm>
            <a:off x="2300288" y="5351464"/>
            <a:ext cx="106363" cy="52388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3 w 67"/>
              <a:gd name="T5" fmla="*/ 8 h 33"/>
              <a:gd name="T6" fmla="*/ 7 w 67"/>
              <a:gd name="T7" fmla="*/ 33 h 33"/>
              <a:gd name="T8" fmla="*/ 0 w 67"/>
              <a:gd name="T9" fmla="*/ 33 h 33"/>
              <a:gd name="T10" fmla="*/ 33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7" y="8"/>
                  <a:pt x="33" y="8"/>
                </a:cubicBezTo>
                <a:cubicBezTo>
                  <a:pt x="19" y="8"/>
                  <a:pt x="7" y="19"/>
                  <a:pt x="7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64" name="Freeform 29"/>
          <p:cNvSpPr/>
          <p:nvPr userDrawn="1"/>
        </p:nvSpPr>
        <p:spPr bwMode="auto">
          <a:xfrm>
            <a:off x="2549526" y="5229226"/>
            <a:ext cx="350838" cy="174625"/>
          </a:xfrm>
          <a:custGeom>
            <a:avLst/>
            <a:gdLst>
              <a:gd name="T0" fmla="*/ 221 w 221"/>
              <a:gd name="T1" fmla="*/ 110 h 110"/>
              <a:gd name="T2" fmla="*/ 214 w 221"/>
              <a:gd name="T3" fmla="*/ 110 h 110"/>
              <a:gd name="T4" fmla="*/ 110 w 221"/>
              <a:gd name="T5" fmla="*/ 7 h 110"/>
              <a:gd name="T6" fmla="*/ 7 w 221"/>
              <a:gd name="T7" fmla="*/ 110 h 110"/>
              <a:gd name="T8" fmla="*/ 0 w 221"/>
              <a:gd name="T9" fmla="*/ 110 h 110"/>
              <a:gd name="T10" fmla="*/ 110 w 221"/>
              <a:gd name="T11" fmla="*/ 0 h 110"/>
              <a:gd name="T12" fmla="*/ 221 w 221"/>
              <a:gd name="T13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1" h="110">
                <a:moveTo>
                  <a:pt x="221" y="110"/>
                </a:moveTo>
                <a:cubicBezTo>
                  <a:pt x="214" y="110"/>
                  <a:pt x="214" y="110"/>
                  <a:pt x="214" y="110"/>
                </a:cubicBezTo>
                <a:cubicBezTo>
                  <a:pt x="214" y="54"/>
                  <a:pt x="167" y="7"/>
                  <a:pt x="110" y="7"/>
                </a:cubicBezTo>
                <a:cubicBezTo>
                  <a:pt x="54" y="7"/>
                  <a:pt x="7" y="54"/>
                  <a:pt x="7" y="110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49"/>
                  <a:pt x="49" y="0"/>
                  <a:pt x="110" y="0"/>
                </a:cubicBezTo>
                <a:cubicBezTo>
                  <a:pt x="172" y="0"/>
                  <a:pt x="221" y="49"/>
                  <a:pt x="221" y="110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65" name="Freeform 30"/>
          <p:cNvSpPr/>
          <p:nvPr userDrawn="1"/>
        </p:nvSpPr>
        <p:spPr bwMode="auto">
          <a:xfrm>
            <a:off x="2587626" y="5267326"/>
            <a:ext cx="274638" cy="136525"/>
          </a:xfrm>
          <a:custGeom>
            <a:avLst/>
            <a:gdLst>
              <a:gd name="T0" fmla="*/ 173 w 173"/>
              <a:gd name="T1" fmla="*/ 86 h 86"/>
              <a:gd name="T2" fmla="*/ 166 w 173"/>
              <a:gd name="T3" fmla="*/ 86 h 86"/>
              <a:gd name="T4" fmla="*/ 86 w 173"/>
              <a:gd name="T5" fmla="*/ 7 h 86"/>
              <a:gd name="T6" fmla="*/ 7 w 173"/>
              <a:gd name="T7" fmla="*/ 86 h 86"/>
              <a:gd name="T8" fmla="*/ 0 w 173"/>
              <a:gd name="T9" fmla="*/ 86 h 86"/>
              <a:gd name="T10" fmla="*/ 86 w 173"/>
              <a:gd name="T11" fmla="*/ 0 h 86"/>
              <a:gd name="T12" fmla="*/ 173 w 173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6">
                <a:moveTo>
                  <a:pt x="173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0" y="7"/>
                  <a:pt x="86" y="7"/>
                </a:cubicBezTo>
                <a:cubicBezTo>
                  <a:pt x="43" y="7"/>
                  <a:pt x="7" y="43"/>
                  <a:pt x="7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9" y="0"/>
                  <a:pt x="86" y="0"/>
                </a:cubicBezTo>
                <a:cubicBezTo>
                  <a:pt x="134" y="0"/>
                  <a:pt x="173" y="39"/>
                  <a:pt x="173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66" name="Freeform 31"/>
          <p:cNvSpPr/>
          <p:nvPr userDrawn="1"/>
        </p:nvSpPr>
        <p:spPr bwMode="auto">
          <a:xfrm>
            <a:off x="2627313" y="5307014"/>
            <a:ext cx="195263" cy="96838"/>
          </a:xfrm>
          <a:custGeom>
            <a:avLst/>
            <a:gdLst>
              <a:gd name="T0" fmla="*/ 123 w 123"/>
              <a:gd name="T1" fmla="*/ 61 h 61"/>
              <a:gd name="T2" fmla="*/ 116 w 123"/>
              <a:gd name="T3" fmla="*/ 61 h 61"/>
              <a:gd name="T4" fmla="*/ 61 w 123"/>
              <a:gd name="T5" fmla="*/ 7 h 61"/>
              <a:gd name="T6" fmla="*/ 7 w 123"/>
              <a:gd name="T7" fmla="*/ 61 h 61"/>
              <a:gd name="T8" fmla="*/ 0 w 123"/>
              <a:gd name="T9" fmla="*/ 61 h 61"/>
              <a:gd name="T10" fmla="*/ 61 w 123"/>
              <a:gd name="T11" fmla="*/ 0 h 61"/>
              <a:gd name="T12" fmla="*/ 123 w 123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" h="61">
                <a:moveTo>
                  <a:pt x="123" y="61"/>
                </a:moveTo>
                <a:cubicBezTo>
                  <a:pt x="116" y="61"/>
                  <a:pt x="116" y="61"/>
                  <a:pt x="116" y="61"/>
                </a:cubicBezTo>
                <a:cubicBezTo>
                  <a:pt x="116" y="32"/>
                  <a:pt x="91" y="7"/>
                  <a:pt x="61" y="7"/>
                </a:cubicBezTo>
                <a:cubicBezTo>
                  <a:pt x="32" y="7"/>
                  <a:pt x="7" y="32"/>
                  <a:pt x="7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27"/>
                  <a:pt x="27" y="0"/>
                  <a:pt x="61" y="0"/>
                </a:cubicBezTo>
                <a:cubicBezTo>
                  <a:pt x="96" y="0"/>
                  <a:pt x="123" y="27"/>
                  <a:pt x="123" y="6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67" name="Freeform 32"/>
          <p:cNvSpPr/>
          <p:nvPr userDrawn="1"/>
        </p:nvSpPr>
        <p:spPr bwMode="auto">
          <a:xfrm>
            <a:off x="2671763" y="5351464"/>
            <a:ext cx="106363" cy="52388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3 w 67"/>
              <a:gd name="T5" fmla="*/ 8 h 33"/>
              <a:gd name="T6" fmla="*/ 8 w 67"/>
              <a:gd name="T7" fmla="*/ 33 h 33"/>
              <a:gd name="T8" fmla="*/ 0 w 67"/>
              <a:gd name="T9" fmla="*/ 33 h 33"/>
              <a:gd name="T10" fmla="*/ 33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8" y="8"/>
                  <a:pt x="33" y="8"/>
                </a:cubicBezTo>
                <a:cubicBezTo>
                  <a:pt x="19" y="8"/>
                  <a:pt x="8" y="19"/>
                  <a:pt x="8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68" name="Freeform 33"/>
          <p:cNvSpPr/>
          <p:nvPr userDrawn="1"/>
        </p:nvSpPr>
        <p:spPr bwMode="auto">
          <a:xfrm>
            <a:off x="2906713" y="5229226"/>
            <a:ext cx="352425" cy="174625"/>
          </a:xfrm>
          <a:custGeom>
            <a:avLst/>
            <a:gdLst>
              <a:gd name="T0" fmla="*/ 222 w 222"/>
              <a:gd name="T1" fmla="*/ 110 h 110"/>
              <a:gd name="T2" fmla="*/ 214 w 222"/>
              <a:gd name="T3" fmla="*/ 110 h 110"/>
              <a:gd name="T4" fmla="*/ 111 w 222"/>
              <a:gd name="T5" fmla="*/ 7 h 110"/>
              <a:gd name="T6" fmla="*/ 8 w 222"/>
              <a:gd name="T7" fmla="*/ 110 h 110"/>
              <a:gd name="T8" fmla="*/ 0 w 222"/>
              <a:gd name="T9" fmla="*/ 110 h 110"/>
              <a:gd name="T10" fmla="*/ 111 w 222"/>
              <a:gd name="T11" fmla="*/ 0 h 110"/>
              <a:gd name="T12" fmla="*/ 222 w 222"/>
              <a:gd name="T13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0">
                <a:moveTo>
                  <a:pt x="222" y="110"/>
                </a:moveTo>
                <a:cubicBezTo>
                  <a:pt x="214" y="110"/>
                  <a:pt x="214" y="110"/>
                  <a:pt x="214" y="110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8" y="54"/>
                  <a:pt x="8" y="110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49"/>
                  <a:pt x="50" y="0"/>
                  <a:pt x="111" y="0"/>
                </a:cubicBezTo>
                <a:cubicBezTo>
                  <a:pt x="172" y="0"/>
                  <a:pt x="222" y="49"/>
                  <a:pt x="222" y="110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69" name="Freeform 34"/>
          <p:cNvSpPr/>
          <p:nvPr userDrawn="1"/>
        </p:nvSpPr>
        <p:spPr bwMode="auto">
          <a:xfrm>
            <a:off x="2944813" y="5267326"/>
            <a:ext cx="276225" cy="136525"/>
          </a:xfrm>
          <a:custGeom>
            <a:avLst/>
            <a:gdLst>
              <a:gd name="T0" fmla="*/ 174 w 174"/>
              <a:gd name="T1" fmla="*/ 86 h 86"/>
              <a:gd name="T2" fmla="*/ 166 w 174"/>
              <a:gd name="T3" fmla="*/ 86 h 86"/>
              <a:gd name="T4" fmla="*/ 87 w 174"/>
              <a:gd name="T5" fmla="*/ 7 h 86"/>
              <a:gd name="T6" fmla="*/ 8 w 174"/>
              <a:gd name="T7" fmla="*/ 86 h 86"/>
              <a:gd name="T8" fmla="*/ 0 w 174"/>
              <a:gd name="T9" fmla="*/ 86 h 86"/>
              <a:gd name="T10" fmla="*/ 87 w 174"/>
              <a:gd name="T11" fmla="*/ 0 h 86"/>
              <a:gd name="T12" fmla="*/ 174 w 174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6">
                <a:moveTo>
                  <a:pt x="174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1" y="7"/>
                  <a:pt x="87" y="7"/>
                </a:cubicBezTo>
                <a:cubicBezTo>
                  <a:pt x="44" y="7"/>
                  <a:pt x="8" y="43"/>
                  <a:pt x="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4" y="39"/>
                  <a:pt x="174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70" name="Freeform 35"/>
          <p:cNvSpPr/>
          <p:nvPr userDrawn="1"/>
        </p:nvSpPr>
        <p:spPr bwMode="auto">
          <a:xfrm>
            <a:off x="2984501" y="5307014"/>
            <a:ext cx="196850" cy="96838"/>
          </a:xfrm>
          <a:custGeom>
            <a:avLst/>
            <a:gdLst>
              <a:gd name="T0" fmla="*/ 124 w 124"/>
              <a:gd name="T1" fmla="*/ 61 h 61"/>
              <a:gd name="T2" fmla="*/ 116 w 124"/>
              <a:gd name="T3" fmla="*/ 61 h 61"/>
              <a:gd name="T4" fmla="*/ 62 w 124"/>
              <a:gd name="T5" fmla="*/ 7 h 61"/>
              <a:gd name="T6" fmla="*/ 8 w 124"/>
              <a:gd name="T7" fmla="*/ 61 h 61"/>
              <a:gd name="T8" fmla="*/ 0 w 124"/>
              <a:gd name="T9" fmla="*/ 61 h 61"/>
              <a:gd name="T10" fmla="*/ 62 w 124"/>
              <a:gd name="T11" fmla="*/ 0 h 61"/>
              <a:gd name="T12" fmla="*/ 124 w 124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1">
                <a:moveTo>
                  <a:pt x="124" y="61"/>
                </a:moveTo>
                <a:cubicBezTo>
                  <a:pt x="116" y="61"/>
                  <a:pt x="116" y="61"/>
                  <a:pt x="116" y="61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8" y="32"/>
                  <a:pt x="8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27"/>
                  <a:pt x="28" y="0"/>
                  <a:pt x="62" y="0"/>
                </a:cubicBezTo>
                <a:cubicBezTo>
                  <a:pt x="96" y="0"/>
                  <a:pt x="124" y="27"/>
                  <a:pt x="124" y="6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71" name="Freeform 36"/>
          <p:cNvSpPr/>
          <p:nvPr userDrawn="1"/>
        </p:nvSpPr>
        <p:spPr bwMode="auto">
          <a:xfrm>
            <a:off x="3030538" y="5351464"/>
            <a:ext cx="106363" cy="52388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3 w 67"/>
              <a:gd name="T5" fmla="*/ 8 h 33"/>
              <a:gd name="T6" fmla="*/ 7 w 67"/>
              <a:gd name="T7" fmla="*/ 33 h 33"/>
              <a:gd name="T8" fmla="*/ 0 w 67"/>
              <a:gd name="T9" fmla="*/ 33 h 33"/>
              <a:gd name="T10" fmla="*/ 33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7" y="8"/>
                  <a:pt x="33" y="8"/>
                </a:cubicBezTo>
                <a:cubicBezTo>
                  <a:pt x="19" y="8"/>
                  <a:pt x="7" y="19"/>
                  <a:pt x="7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72" name="Freeform 37"/>
          <p:cNvSpPr/>
          <p:nvPr userDrawn="1"/>
        </p:nvSpPr>
        <p:spPr bwMode="auto">
          <a:xfrm>
            <a:off x="3271838" y="5229226"/>
            <a:ext cx="350838" cy="174625"/>
          </a:xfrm>
          <a:custGeom>
            <a:avLst/>
            <a:gdLst>
              <a:gd name="T0" fmla="*/ 221 w 221"/>
              <a:gd name="T1" fmla="*/ 110 h 110"/>
              <a:gd name="T2" fmla="*/ 214 w 221"/>
              <a:gd name="T3" fmla="*/ 110 h 110"/>
              <a:gd name="T4" fmla="*/ 110 w 221"/>
              <a:gd name="T5" fmla="*/ 7 h 110"/>
              <a:gd name="T6" fmla="*/ 7 w 221"/>
              <a:gd name="T7" fmla="*/ 110 h 110"/>
              <a:gd name="T8" fmla="*/ 0 w 221"/>
              <a:gd name="T9" fmla="*/ 110 h 110"/>
              <a:gd name="T10" fmla="*/ 110 w 221"/>
              <a:gd name="T11" fmla="*/ 0 h 110"/>
              <a:gd name="T12" fmla="*/ 221 w 221"/>
              <a:gd name="T13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1" h="110">
                <a:moveTo>
                  <a:pt x="221" y="110"/>
                </a:moveTo>
                <a:cubicBezTo>
                  <a:pt x="214" y="110"/>
                  <a:pt x="214" y="110"/>
                  <a:pt x="214" y="110"/>
                </a:cubicBezTo>
                <a:cubicBezTo>
                  <a:pt x="214" y="54"/>
                  <a:pt x="167" y="7"/>
                  <a:pt x="110" y="7"/>
                </a:cubicBezTo>
                <a:cubicBezTo>
                  <a:pt x="53" y="7"/>
                  <a:pt x="7" y="54"/>
                  <a:pt x="7" y="110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49"/>
                  <a:pt x="49" y="0"/>
                  <a:pt x="110" y="0"/>
                </a:cubicBezTo>
                <a:cubicBezTo>
                  <a:pt x="172" y="0"/>
                  <a:pt x="221" y="49"/>
                  <a:pt x="221" y="110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73" name="Freeform 38"/>
          <p:cNvSpPr/>
          <p:nvPr userDrawn="1"/>
        </p:nvSpPr>
        <p:spPr bwMode="auto">
          <a:xfrm>
            <a:off x="3309938" y="5267326"/>
            <a:ext cx="274638" cy="136525"/>
          </a:xfrm>
          <a:custGeom>
            <a:avLst/>
            <a:gdLst>
              <a:gd name="T0" fmla="*/ 173 w 173"/>
              <a:gd name="T1" fmla="*/ 86 h 86"/>
              <a:gd name="T2" fmla="*/ 166 w 173"/>
              <a:gd name="T3" fmla="*/ 86 h 86"/>
              <a:gd name="T4" fmla="*/ 86 w 173"/>
              <a:gd name="T5" fmla="*/ 7 h 86"/>
              <a:gd name="T6" fmla="*/ 7 w 173"/>
              <a:gd name="T7" fmla="*/ 86 h 86"/>
              <a:gd name="T8" fmla="*/ 0 w 173"/>
              <a:gd name="T9" fmla="*/ 86 h 86"/>
              <a:gd name="T10" fmla="*/ 86 w 173"/>
              <a:gd name="T11" fmla="*/ 0 h 86"/>
              <a:gd name="T12" fmla="*/ 173 w 173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6">
                <a:moveTo>
                  <a:pt x="173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0" y="7"/>
                  <a:pt x="86" y="7"/>
                </a:cubicBezTo>
                <a:cubicBezTo>
                  <a:pt x="43" y="7"/>
                  <a:pt x="7" y="43"/>
                  <a:pt x="7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9" y="0"/>
                  <a:pt x="86" y="0"/>
                </a:cubicBezTo>
                <a:cubicBezTo>
                  <a:pt x="134" y="0"/>
                  <a:pt x="173" y="39"/>
                  <a:pt x="173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74" name="Freeform 39"/>
          <p:cNvSpPr/>
          <p:nvPr userDrawn="1"/>
        </p:nvSpPr>
        <p:spPr bwMode="auto">
          <a:xfrm>
            <a:off x="3349626" y="5307014"/>
            <a:ext cx="195263" cy="96838"/>
          </a:xfrm>
          <a:custGeom>
            <a:avLst/>
            <a:gdLst>
              <a:gd name="T0" fmla="*/ 123 w 123"/>
              <a:gd name="T1" fmla="*/ 61 h 61"/>
              <a:gd name="T2" fmla="*/ 116 w 123"/>
              <a:gd name="T3" fmla="*/ 61 h 61"/>
              <a:gd name="T4" fmla="*/ 61 w 123"/>
              <a:gd name="T5" fmla="*/ 7 h 61"/>
              <a:gd name="T6" fmla="*/ 7 w 123"/>
              <a:gd name="T7" fmla="*/ 61 h 61"/>
              <a:gd name="T8" fmla="*/ 0 w 123"/>
              <a:gd name="T9" fmla="*/ 61 h 61"/>
              <a:gd name="T10" fmla="*/ 61 w 123"/>
              <a:gd name="T11" fmla="*/ 0 h 61"/>
              <a:gd name="T12" fmla="*/ 123 w 123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" h="61">
                <a:moveTo>
                  <a:pt x="123" y="61"/>
                </a:moveTo>
                <a:cubicBezTo>
                  <a:pt x="116" y="61"/>
                  <a:pt x="116" y="61"/>
                  <a:pt x="116" y="61"/>
                </a:cubicBezTo>
                <a:cubicBezTo>
                  <a:pt x="116" y="32"/>
                  <a:pt x="91" y="7"/>
                  <a:pt x="61" y="7"/>
                </a:cubicBezTo>
                <a:cubicBezTo>
                  <a:pt x="32" y="7"/>
                  <a:pt x="7" y="32"/>
                  <a:pt x="7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27"/>
                  <a:pt x="27" y="0"/>
                  <a:pt x="61" y="0"/>
                </a:cubicBezTo>
                <a:cubicBezTo>
                  <a:pt x="96" y="0"/>
                  <a:pt x="123" y="27"/>
                  <a:pt x="123" y="6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75" name="Freeform 40"/>
          <p:cNvSpPr/>
          <p:nvPr userDrawn="1"/>
        </p:nvSpPr>
        <p:spPr bwMode="auto">
          <a:xfrm>
            <a:off x="3394076" y="5351464"/>
            <a:ext cx="106363" cy="52388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3 w 67"/>
              <a:gd name="T5" fmla="*/ 8 h 33"/>
              <a:gd name="T6" fmla="*/ 8 w 67"/>
              <a:gd name="T7" fmla="*/ 33 h 33"/>
              <a:gd name="T8" fmla="*/ 0 w 67"/>
              <a:gd name="T9" fmla="*/ 33 h 33"/>
              <a:gd name="T10" fmla="*/ 33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8" y="8"/>
                  <a:pt x="33" y="8"/>
                </a:cubicBezTo>
                <a:cubicBezTo>
                  <a:pt x="19" y="8"/>
                  <a:pt x="8" y="19"/>
                  <a:pt x="8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76" name="Freeform 41"/>
          <p:cNvSpPr/>
          <p:nvPr userDrawn="1"/>
        </p:nvSpPr>
        <p:spPr bwMode="auto">
          <a:xfrm>
            <a:off x="3629026" y="5229226"/>
            <a:ext cx="352425" cy="174625"/>
          </a:xfrm>
          <a:custGeom>
            <a:avLst/>
            <a:gdLst>
              <a:gd name="T0" fmla="*/ 222 w 222"/>
              <a:gd name="T1" fmla="*/ 110 h 110"/>
              <a:gd name="T2" fmla="*/ 214 w 222"/>
              <a:gd name="T3" fmla="*/ 110 h 110"/>
              <a:gd name="T4" fmla="*/ 111 w 222"/>
              <a:gd name="T5" fmla="*/ 7 h 110"/>
              <a:gd name="T6" fmla="*/ 8 w 222"/>
              <a:gd name="T7" fmla="*/ 110 h 110"/>
              <a:gd name="T8" fmla="*/ 0 w 222"/>
              <a:gd name="T9" fmla="*/ 110 h 110"/>
              <a:gd name="T10" fmla="*/ 111 w 222"/>
              <a:gd name="T11" fmla="*/ 0 h 110"/>
              <a:gd name="T12" fmla="*/ 222 w 222"/>
              <a:gd name="T13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0">
                <a:moveTo>
                  <a:pt x="222" y="110"/>
                </a:moveTo>
                <a:cubicBezTo>
                  <a:pt x="214" y="110"/>
                  <a:pt x="214" y="110"/>
                  <a:pt x="214" y="110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8" y="54"/>
                  <a:pt x="8" y="110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49"/>
                  <a:pt x="50" y="0"/>
                  <a:pt x="111" y="0"/>
                </a:cubicBezTo>
                <a:cubicBezTo>
                  <a:pt x="172" y="0"/>
                  <a:pt x="222" y="49"/>
                  <a:pt x="222" y="110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77" name="Freeform 42"/>
          <p:cNvSpPr/>
          <p:nvPr userDrawn="1"/>
        </p:nvSpPr>
        <p:spPr bwMode="auto">
          <a:xfrm>
            <a:off x="3667126" y="5267326"/>
            <a:ext cx="276225" cy="136525"/>
          </a:xfrm>
          <a:custGeom>
            <a:avLst/>
            <a:gdLst>
              <a:gd name="T0" fmla="*/ 174 w 174"/>
              <a:gd name="T1" fmla="*/ 86 h 86"/>
              <a:gd name="T2" fmla="*/ 166 w 174"/>
              <a:gd name="T3" fmla="*/ 86 h 86"/>
              <a:gd name="T4" fmla="*/ 87 w 174"/>
              <a:gd name="T5" fmla="*/ 7 h 86"/>
              <a:gd name="T6" fmla="*/ 8 w 174"/>
              <a:gd name="T7" fmla="*/ 86 h 86"/>
              <a:gd name="T8" fmla="*/ 0 w 174"/>
              <a:gd name="T9" fmla="*/ 86 h 86"/>
              <a:gd name="T10" fmla="*/ 87 w 174"/>
              <a:gd name="T11" fmla="*/ 0 h 86"/>
              <a:gd name="T12" fmla="*/ 174 w 174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6">
                <a:moveTo>
                  <a:pt x="174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1" y="7"/>
                  <a:pt x="87" y="7"/>
                </a:cubicBezTo>
                <a:cubicBezTo>
                  <a:pt x="44" y="7"/>
                  <a:pt x="8" y="43"/>
                  <a:pt x="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4" y="39"/>
                  <a:pt x="174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78" name="Freeform 43"/>
          <p:cNvSpPr/>
          <p:nvPr userDrawn="1"/>
        </p:nvSpPr>
        <p:spPr bwMode="auto">
          <a:xfrm>
            <a:off x="3706813" y="5307014"/>
            <a:ext cx="196850" cy="96838"/>
          </a:xfrm>
          <a:custGeom>
            <a:avLst/>
            <a:gdLst>
              <a:gd name="T0" fmla="*/ 124 w 124"/>
              <a:gd name="T1" fmla="*/ 61 h 61"/>
              <a:gd name="T2" fmla="*/ 116 w 124"/>
              <a:gd name="T3" fmla="*/ 61 h 61"/>
              <a:gd name="T4" fmla="*/ 62 w 124"/>
              <a:gd name="T5" fmla="*/ 7 h 61"/>
              <a:gd name="T6" fmla="*/ 8 w 124"/>
              <a:gd name="T7" fmla="*/ 61 h 61"/>
              <a:gd name="T8" fmla="*/ 0 w 124"/>
              <a:gd name="T9" fmla="*/ 61 h 61"/>
              <a:gd name="T10" fmla="*/ 62 w 124"/>
              <a:gd name="T11" fmla="*/ 0 h 61"/>
              <a:gd name="T12" fmla="*/ 124 w 124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1">
                <a:moveTo>
                  <a:pt x="124" y="61"/>
                </a:moveTo>
                <a:cubicBezTo>
                  <a:pt x="116" y="61"/>
                  <a:pt x="116" y="61"/>
                  <a:pt x="116" y="61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8" y="32"/>
                  <a:pt x="8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27"/>
                  <a:pt x="28" y="0"/>
                  <a:pt x="62" y="0"/>
                </a:cubicBezTo>
                <a:cubicBezTo>
                  <a:pt x="96" y="0"/>
                  <a:pt x="124" y="27"/>
                  <a:pt x="124" y="6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79" name="Freeform 44"/>
          <p:cNvSpPr/>
          <p:nvPr userDrawn="1"/>
        </p:nvSpPr>
        <p:spPr bwMode="auto">
          <a:xfrm>
            <a:off x="3752851" y="5351464"/>
            <a:ext cx="106363" cy="52388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3 w 67"/>
              <a:gd name="T5" fmla="*/ 8 h 33"/>
              <a:gd name="T6" fmla="*/ 7 w 67"/>
              <a:gd name="T7" fmla="*/ 33 h 33"/>
              <a:gd name="T8" fmla="*/ 0 w 67"/>
              <a:gd name="T9" fmla="*/ 33 h 33"/>
              <a:gd name="T10" fmla="*/ 33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7" y="8"/>
                  <a:pt x="33" y="8"/>
                </a:cubicBezTo>
                <a:cubicBezTo>
                  <a:pt x="19" y="8"/>
                  <a:pt x="7" y="19"/>
                  <a:pt x="7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80" name="Freeform 45"/>
          <p:cNvSpPr/>
          <p:nvPr userDrawn="1"/>
        </p:nvSpPr>
        <p:spPr bwMode="auto">
          <a:xfrm>
            <a:off x="1284288" y="5056189"/>
            <a:ext cx="352425" cy="173038"/>
          </a:xfrm>
          <a:custGeom>
            <a:avLst/>
            <a:gdLst>
              <a:gd name="T0" fmla="*/ 222 w 222"/>
              <a:gd name="T1" fmla="*/ 110 h 110"/>
              <a:gd name="T2" fmla="*/ 214 w 222"/>
              <a:gd name="T3" fmla="*/ 110 h 110"/>
              <a:gd name="T4" fmla="*/ 111 w 222"/>
              <a:gd name="T5" fmla="*/ 7 h 110"/>
              <a:gd name="T6" fmla="*/ 8 w 222"/>
              <a:gd name="T7" fmla="*/ 110 h 110"/>
              <a:gd name="T8" fmla="*/ 0 w 222"/>
              <a:gd name="T9" fmla="*/ 110 h 110"/>
              <a:gd name="T10" fmla="*/ 111 w 222"/>
              <a:gd name="T11" fmla="*/ 0 h 110"/>
              <a:gd name="T12" fmla="*/ 222 w 222"/>
              <a:gd name="T13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0">
                <a:moveTo>
                  <a:pt x="222" y="110"/>
                </a:moveTo>
                <a:cubicBezTo>
                  <a:pt x="214" y="110"/>
                  <a:pt x="214" y="110"/>
                  <a:pt x="214" y="110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8" y="54"/>
                  <a:pt x="8" y="110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49"/>
                  <a:pt x="50" y="0"/>
                  <a:pt x="111" y="0"/>
                </a:cubicBezTo>
                <a:cubicBezTo>
                  <a:pt x="172" y="0"/>
                  <a:pt x="222" y="49"/>
                  <a:pt x="222" y="110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81" name="Freeform 46"/>
          <p:cNvSpPr/>
          <p:nvPr userDrawn="1"/>
        </p:nvSpPr>
        <p:spPr bwMode="auto">
          <a:xfrm>
            <a:off x="1322388" y="5094289"/>
            <a:ext cx="276225" cy="134938"/>
          </a:xfrm>
          <a:custGeom>
            <a:avLst/>
            <a:gdLst>
              <a:gd name="T0" fmla="*/ 174 w 174"/>
              <a:gd name="T1" fmla="*/ 86 h 86"/>
              <a:gd name="T2" fmla="*/ 166 w 174"/>
              <a:gd name="T3" fmla="*/ 86 h 86"/>
              <a:gd name="T4" fmla="*/ 87 w 174"/>
              <a:gd name="T5" fmla="*/ 7 h 86"/>
              <a:gd name="T6" fmla="*/ 8 w 174"/>
              <a:gd name="T7" fmla="*/ 86 h 86"/>
              <a:gd name="T8" fmla="*/ 0 w 174"/>
              <a:gd name="T9" fmla="*/ 86 h 86"/>
              <a:gd name="T10" fmla="*/ 87 w 174"/>
              <a:gd name="T11" fmla="*/ 0 h 86"/>
              <a:gd name="T12" fmla="*/ 174 w 174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6">
                <a:moveTo>
                  <a:pt x="174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1" y="7"/>
                  <a:pt x="87" y="7"/>
                </a:cubicBezTo>
                <a:cubicBezTo>
                  <a:pt x="44" y="7"/>
                  <a:pt x="8" y="43"/>
                  <a:pt x="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4" y="39"/>
                  <a:pt x="174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82" name="Freeform 47"/>
          <p:cNvSpPr/>
          <p:nvPr userDrawn="1"/>
        </p:nvSpPr>
        <p:spPr bwMode="auto">
          <a:xfrm>
            <a:off x="1362076" y="5133976"/>
            <a:ext cx="196850" cy="95250"/>
          </a:xfrm>
          <a:custGeom>
            <a:avLst/>
            <a:gdLst>
              <a:gd name="T0" fmla="*/ 124 w 124"/>
              <a:gd name="T1" fmla="*/ 61 h 61"/>
              <a:gd name="T2" fmla="*/ 116 w 124"/>
              <a:gd name="T3" fmla="*/ 61 h 61"/>
              <a:gd name="T4" fmla="*/ 62 w 124"/>
              <a:gd name="T5" fmla="*/ 7 h 61"/>
              <a:gd name="T6" fmla="*/ 8 w 124"/>
              <a:gd name="T7" fmla="*/ 61 h 61"/>
              <a:gd name="T8" fmla="*/ 0 w 124"/>
              <a:gd name="T9" fmla="*/ 61 h 61"/>
              <a:gd name="T10" fmla="*/ 62 w 124"/>
              <a:gd name="T11" fmla="*/ 0 h 61"/>
              <a:gd name="T12" fmla="*/ 124 w 124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1">
                <a:moveTo>
                  <a:pt x="124" y="61"/>
                </a:moveTo>
                <a:cubicBezTo>
                  <a:pt x="116" y="61"/>
                  <a:pt x="116" y="61"/>
                  <a:pt x="116" y="61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8" y="32"/>
                  <a:pt x="8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27"/>
                  <a:pt x="28" y="0"/>
                  <a:pt x="62" y="0"/>
                </a:cubicBezTo>
                <a:cubicBezTo>
                  <a:pt x="96" y="0"/>
                  <a:pt x="124" y="27"/>
                  <a:pt x="124" y="6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83" name="Freeform 48"/>
          <p:cNvSpPr/>
          <p:nvPr userDrawn="1"/>
        </p:nvSpPr>
        <p:spPr bwMode="auto">
          <a:xfrm>
            <a:off x="1408113" y="5176839"/>
            <a:ext cx="106363" cy="52388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3 w 67"/>
              <a:gd name="T5" fmla="*/ 8 h 33"/>
              <a:gd name="T6" fmla="*/ 7 w 67"/>
              <a:gd name="T7" fmla="*/ 33 h 33"/>
              <a:gd name="T8" fmla="*/ 0 w 67"/>
              <a:gd name="T9" fmla="*/ 33 h 33"/>
              <a:gd name="T10" fmla="*/ 33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7" y="8"/>
                  <a:pt x="33" y="8"/>
                </a:cubicBezTo>
                <a:cubicBezTo>
                  <a:pt x="19" y="8"/>
                  <a:pt x="7" y="19"/>
                  <a:pt x="7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84" name="Freeform 49"/>
          <p:cNvSpPr/>
          <p:nvPr userDrawn="1"/>
        </p:nvSpPr>
        <p:spPr bwMode="auto">
          <a:xfrm>
            <a:off x="1643063" y="5056189"/>
            <a:ext cx="352425" cy="173038"/>
          </a:xfrm>
          <a:custGeom>
            <a:avLst/>
            <a:gdLst>
              <a:gd name="T0" fmla="*/ 222 w 222"/>
              <a:gd name="T1" fmla="*/ 110 h 110"/>
              <a:gd name="T2" fmla="*/ 214 w 222"/>
              <a:gd name="T3" fmla="*/ 110 h 110"/>
              <a:gd name="T4" fmla="*/ 111 w 222"/>
              <a:gd name="T5" fmla="*/ 7 h 110"/>
              <a:gd name="T6" fmla="*/ 8 w 222"/>
              <a:gd name="T7" fmla="*/ 110 h 110"/>
              <a:gd name="T8" fmla="*/ 0 w 222"/>
              <a:gd name="T9" fmla="*/ 110 h 110"/>
              <a:gd name="T10" fmla="*/ 111 w 222"/>
              <a:gd name="T11" fmla="*/ 0 h 110"/>
              <a:gd name="T12" fmla="*/ 222 w 222"/>
              <a:gd name="T13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0">
                <a:moveTo>
                  <a:pt x="222" y="110"/>
                </a:moveTo>
                <a:cubicBezTo>
                  <a:pt x="214" y="110"/>
                  <a:pt x="214" y="110"/>
                  <a:pt x="214" y="110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8" y="54"/>
                  <a:pt x="8" y="110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49"/>
                  <a:pt x="50" y="0"/>
                  <a:pt x="111" y="0"/>
                </a:cubicBezTo>
                <a:cubicBezTo>
                  <a:pt x="172" y="0"/>
                  <a:pt x="222" y="49"/>
                  <a:pt x="222" y="110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85" name="Freeform 50"/>
          <p:cNvSpPr/>
          <p:nvPr userDrawn="1"/>
        </p:nvSpPr>
        <p:spPr bwMode="auto">
          <a:xfrm>
            <a:off x="1681163" y="5094289"/>
            <a:ext cx="274638" cy="134938"/>
          </a:xfrm>
          <a:custGeom>
            <a:avLst/>
            <a:gdLst>
              <a:gd name="T0" fmla="*/ 173 w 173"/>
              <a:gd name="T1" fmla="*/ 86 h 86"/>
              <a:gd name="T2" fmla="*/ 166 w 173"/>
              <a:gd name="T3" fmla="*/ 86 h 86"/>
              <a:gd name="T4" fmla="*/ 87 w 173"/>
              <a:gd name="T5" fmla="*/ 7 h 86"/>
              <a:gd name="T6" fmla="*/ 8 w 173"/>
              <a:gd name="T7" fmla="*/ 86 h 86"/>
              <a:gd name="T8" fmla="*/ 0 w 173"/>
              <a:gd name="T9" fmla="*/ 86 h 86"/>
              <a:gd name="T10" fmla="*/ 87 w 173"/>
              <a:gd name="T11" fmla="*/ 0 h 86"/>
              <a:gd name="T12" fmla="*/ 173 w 173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6">
                <a:moveTo>
                  <a:pt x="173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0" y="7"/>
                  <a:pt x="87" y="7"/>
                </a:cubicBezTo>
                <a:cubicBezTo>
                  <a:pt x="43" y="7"/>
                  <a:pt x="8" y="43"/>
                  <a:pt x="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3" y="39"/>
                  <a:pt x="173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86" name="Freeform 51"/>
          <p:cNvSpPr/>
          <p:nvPr userDrawn="1"/>
        </p:nvSpPr>
        <p:spPr bwMode="auto">
          <a:xfrm>
            <a:off x="1720851" y="5133976"/>
            <a:ext cx="196850" cy="95250"/>
          </a:xfrm>
          <a:custGeom>
            <a:avLst/>
            <a:gdLst>
              <a:gd name="T0" fmla="*/ 124 w 124"/>
              <a:gd name="T1" fmla="*/ 61 h 61"/>
              <a:gd name="T2" fmla="*/ 116 w 124"/>
              <a:gd name="T3" fmla="*/ 61 h 61"/>
              <a:gd name="T4" fmla="*/ 62 w 124"/>
              <a:gd name="T5" fmla="*/ 7 h 61"/>
              <a:gd name="T6" fmla="*/ 8 w 124"/>
              <a:gd name="T7" fmla="*/ 61 h 61"/>
              <a:gd name="T8" fmla="*/ 0 w 124"/>
              <a:gd name="T9" fmla="*/ 61 h 61"/>
              <a:gd name="T10" fmla="*/ 62 w 124"/>
              <a:gd name="T11" fmla="*/ 0 h 61"/>
              <a:gd name="T12" fmla="*/ 124 w 124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1">
                <a:moveTo>
                  <a:pt x="124" y="61"/>
                </a:moveTo>
                <a:cubicBezTo>
                  <a:pt x="116" y="61"/>
                  <a:pt x="116" y="61"/>
                  <a:pt x="116" y="61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8" y="32"/>
                  <a:pt x="8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27"/>
                  <a:pt x="28" y="0"/>
                  <a:pt x="62" y="0"/>
                </a:cubicBezTo>
                <a:cubicBezTo>
                  <a:pt x="96" y="0"/>
                  <a:pt x="124" y="27"/>
                  <a:pt x="124" y="6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87" name="Freeform 52"/>
          <p:cNvSpPr/>
          <p:nvPr userDrawn="1"/>
        </p:nvSpPr>
        <p:spPr bwMode="auto">
          <a:xfrm>
            <a:off x="1765301" y="5176839"/>
            <a:ext cx="106363" cy="52388"/>
          </a:xfrm>
          <a:custGeom>
            <a:avLst/>
            <a:gdLst>
              <a:gd name="T0" fmla="*/ 67 w 67"/>
              <a:gd name="T1" fmla="*/ 33 h 33"/>
              <a:gd name="T2" fmla="*/ 60 w 67"/>
              <a:gd name="T3" fmla="*/ 33 h 33"/>
              <a:gd name="T4" fmla="*/ 34 w 67"/>
              <a:gd name="T5" fmla="*/ 8 h 33"/>
              <a:gd name="T6" fmla="*/ 8 w 67"/>
              <a:gd name="T7" fmla="*/ 33 h 33"/>
              <a:gd name="T8" fmla="*/ 0 w 67"/>
              <a:gd name="T9" fmla="*/ 33 h 33"/>
              <a:gd name="T10" fmla="*/ 34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60" y="33"/>
                  <a:pt x="60" y="33"/>
                  <a:pt x="60" y="33"/>
                </a:cubicBezTo>
                <a:cubicBezTo>
                  <a:pt x="60" y="19"/>
                  <a:pt x="48" y="8"/>
                  <a:pt x="34" y="8"/>
                </a:cubicBezTo>
                <a:cubicBezTo>
                  <a:pt x="20" y="8"/>
                  <a:pt x="8" y="19"/>
                  <a:pt x="8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88" name="Freeform 53"/>
          <p:cNvSpPr/>
          <p:nvPr userDrawn="1"/>
        </p:nvSpPr>
        <p:spPr bwMode="auto">
          <a:xfrm>
            <a:off x="2006601" y="5056189"/>
            <a:ext cx="352425" cy="173038"/>
          </a:xfrm>
          <a:custGeom>
            <a:avLst/>
            <a:gdLst>
              <a:gd name="T0" fmla="*/ 222 w 222"/>
              <a:gd name="T1" fmla="*/ 110 h 110"/>
              <a:gd name="T2" fmla="*/ 214 w 222"/>
              <a:gd name="T3" fmla="*/ 110 h 110"/>
              <a:gd name="T4" fmla="*/ 111 w 222"/>
              <a:gd name="T5" fmla="*/ 7 h 110"/>
              <a:gd name="T6" fmla="*/ 8 w 222"/>
              <a:gd name="T7" fmla="*/ 110 h 110"/>
              <a:gd name="T8" fmla="*/ 0 w 222"/>
              <a:gd name="T9" fmla="*/ 110 h 110"/>
              <a:gd name="T10" fmla="*/ 111 w 222"/>
              <a:gd name="T11" fmla="*/ 0 h 110"/>
              <a:gd name="T12" fmla="*/ 222 w 222"/>
              <a:gd name="T13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0">
                <a:moveTo>
                  <a:pt x="222" y="110"/>
                </a:moveTo>
                <a:cubicBezTo>
                  <a:pt x="214" y="110"/>
                  <a:pt x="214" y="110"/>
                  <a:pt x="214" y="110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8" y="54"/>
                  <a:pt x="8" y="110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49"/>
                  <a:pt x="50" y="0"/>
                  <a:pt x="111" y="0"/>
                </a:cubicBezTo>
                <a:cubicBezTo>
                  <a:pt x="172" y="0"/>
                  <a:pt x="222" y="49"/>
                  <a:pt x="222" y="110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89" name="Freeform 54"/>
          <p:cNvSpPr/>
          <p:nvPr userDrawn="1"/>
        </p:nvSpPr>
        <p:spPr bwMode="auto">
          <a:xfrm>
            <a:off x="2044701" y="5094289"/>
            <a:ext cx="276225" cy="134938"/>
          </a:xfrm>
          <a:custGeom>
            <a:avLst/>
            <a:gdLst>
              <a:gd name="T0" fmla="*/ 174 w 174"/>
              <a:gd name="T1" fmla="*/ 86 h 86"/>
              <a:gd name="T2" fmla="*/ 166 w 174"/>
              <a:gd name="T3" fmla="*/ 86 h 86"/>
              <a:gd name="T4" fmla="*/ 87 w 174"/>
              <a:gd name="T5" fmla="*/ 7 h 86"/>
              <a:gd name="T6" fmla="*/ 8 w 174"/>
              <a:gd name="T7" fmla="*/ 86 h 86"/>
              <a:gd name="T8" fmla="*/ 0 w 174"/>
              <a:gd name="T9" fmla="*/ 86 h 86"/>
              <a:gd name="T10" fmla="*/ 87 w 174"/>
              <a:gd name="T11" fmla="*/ 0 h 86"/>
              <a:gd name="T12" fmla="*/ 174 w 174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6">
                <a:moveTo>
                  <a:pt x="174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1" y="7"/>
                  <a:pt x="87" y="7"/>
                </a:cubicBezTo>
                <a:cubicBezTo>
                  <a:pt x="43" y="7"/>
                  <a:pt x="8" y="43"/>
                  <a:pt x="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4" y="39"/>
                  <a:pt x="174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90" name="Freeform 55"/>
          <p:cNvSpPr/>
          <p:nvPr userDrawn="1"/>
        </p:nvSpPr>
        <p:spPr bwMode="auto">
          <a:xfrm>
            <a:off x="2084388" y="5133976"/>
            <a:ext cx="196850" cy="95250"/>
          </a:xfrm>
          <a:custGeom>
            <a:avLst/>
            <a:gdLst>
              <a:gd name="T0" fmla="*/ 124 w 124"/>
              <a:gd name="T1" fmla="*/ 61 h 61"/>
              <a:gd name="T2" fmla="*/ 116 w 124"/>
              <a:gd name="T3" fmla="*/ 61 h 61"/>
              <a:gd name="T4" fmla="*/ 62 w 124"/>
              <a:gd name="T5" fmla="*/ 7 h 61"/>
              <a:gd name="T6" fmla="*/ 8 w 124"/>
              <a:gd name="T7" fmla="*/ 61 h 61"/>
              <a:gd name="T8" fmla="*/ 0 w 124"/>
              <a:gd name="T9" fmla="*/ 61 h 61"/>
              <a:gd name="T10" fmla="*/ 62 w 124"/>
              <a:gd name="T11" fmla="*/ 0 h 61"/>
              <a:gd name="T12" fmla="*/ 124 w 124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1">
                <a:moveTo>
                  <a:pt x="124" y="61"/>
                </a:moveTo>
                <a:cubicBezTo>
                  <a:pt x="116" y="61"/>
                  <a:pt x="116" y="61"/>
                  <a:pt x="116" y="61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8" y="32"/>
                  <a:pt x="8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27"/>
                  <a:pt x="28" y="0"/>
                  <a:pt x="62" y="0"/>
                </a:cubicBezTo>
                <a:cubicBezTo>
                  <a:pt x="96" y="0"/>
                  <a:pt x="124" y="27"/>
                  <a:pt x="124" y="6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91" name="Freeform 56"/>
          <p:cNvSpPr/>
          <p:nvPr userDrawn="1"/>
        </p:nvSpPr>
        <p:spPr bwMode="auto">
          <a:xfrm>
            <a:off x="2130426" y="5176839"/>
            <a:ext cx="106363" cy="52388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3 w 67"/>
              <a:gd name="T5" fmla="*/ 8 h 33"/>
              <a:gd name="T6" fmla="*/ 7 w 67"/>
              <a:gd name="T7" fmla="*/ 33 h 33"/>
              <a:gd name="T8" fmla="*/ 0 w 67"/>
              <a:gd name="T9" fmla="*/ 33 h 33"/>
              <a:gd name="T10" fmla="*/ 33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7" y="8"/>
                  <a:pt x="33" y="8"/>
                </a:cubicBezTo>
                <a:cubicBezTo>
                  <a:pt x="19" y="8"/>
                  <a:pt x="7" y="19"/>
                  <a:pt x="7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92" name="Freeform 57"/>
          <p:cNvSpPr/>
          <p:nvPr userDrawn="1"/>
        </p:nvSpPr>
        <p:spPr bwMode="auto">
          <a:xfrm>
            <a:off x="2365376" y="5056189"/>
            <a:ext cx="352425" cy="173038"/>
          </a:xfrm>
          <a:custGeom>
            <a:avLst/>
            <a:gdLst>
              <a:gd name="T0" fmla="*/ 222 w 222"/>
              <a:gd name="T1" fmla="*/ 110 h 110"/>
              <a:gd name="T2" fmla="*/ 214 w 222"/>
              <a:gd name="T3" fmla="*/ 110 h 110"/>
              <a:gd name="T4" fmla="*/ 111 w 222"/>
              <a:gd name="T5" fmla="*/ 7 h 110"/>
              <a:gd name="T6" fmla="*/ 8 w 222"/>
              <a:gd name="T7" fmla="*/ 110 h 110"/>
              <a:gd name="T8" fmla="*/ 0 w 222"/>
              <a:gd name="T9" fmla="*/ 110 h 110"/>
              <a:gd name="T10" fmla="*/ 111 w 222"/>
              <a:gd name="T11" fmla="*/ 0 h 110"/>
              <a:gd name="T12" fmla="*/ 222 w 222"/>
              <a:gd name="T13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0">
                <a:moveTo>
                  <a:pt x="222" y="110"/>
                </a:moveTo>
                <a:cubicBezTo>
                  <a:pt x="214" y="110"/>
                  <a:pt x="214" y="110"/>
                  <a:pt x="214" y="110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8" y="54"/>
                  <a:pt x="8" y="110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49"/>
                  <a:pt x="50" y="0"/>
                  <a:pt x="111" y="0"/>
                </a:cubicBezTo>
                <a:cubicBezTo>
                  <a:pt x="172" y="0"/>
                  <a:pt x="222" y="49"/>
                  <a:pt x="222" y="110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93" name="Freeform 58"/>
          <p:cNvSpPr/>
          <p:nvPr userDrawn="1"/>
        </p:nvSpPr>
        <p:spPr bwMode="auto">
          <a:xfrm>
            <a:off x="2403476" y="5094289"/>
            <a:ext cx="274638" cy="134938"/>
          </a:xfrm>
          <a:custGeom>
            <a:avLst/>
            <a:gdLst>
              <a:gd name="T0" fmla="*/ 173 w 173"/>
              <a:gd name="T1" fmla="*/ 86 h 86"/>
              <a:gd name="T2" fmla="*/ 166 w 173"/>
              <a:gd name="T3" fmla="*/ 86 h 86"/>
              <a:gd name="T4" fmla="*/ 87 w 173"/>
              <a:gd name="T5" fmla="*/ 7 h 86"/>
              <a:gd name="T6" fmla="*/ 8 w 173"/>
              <a:gd name="T7" fmla="*/ 86 h 86"/>
              <a:gd name="T8" fmla="*/ 0 w 173"/>
              <a:gd name="T9" fmla="*/ 86 h 86"/>
              <a:gd name="T10" fmla="*/ 87 w 173"/>
              <a:gd name="T11" fmla="*/ 0 h 86"/>
              <a:gd name="T12" fmla="*/ 173 w 173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6">
                <a:moveTo>
                  <a:pt x="173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0" y="7"/>
                  <a:pt x="87" y="7"/>
                </a:cubicBezTo>
                <a:cubicBezTo>
                  <a:pt x="43" y="7"/>
                  <a:pt x="8" y="43"/>
                  <a:pt x="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3" y="39"/>
                  <a:pt x="173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94" name="Freeform 59"/>
          <p:cNvSpPr/>
          <p:nvPr userDrawn="1"/>
        </p:nvSpPr>
        <p:spPr bwMode="auto">
          <a:xfrm>
            <a:off x="2443163" y="5133976"/>
            <a:ext cx="196850" cy="95250"/>
          </a:xfrm>
          <a:custGeom>
            <a:avLst/>
            <a:gdLst>
              <a:gd name="T0" fmla="*/ 124 w 124"/>
              <a:gd name="T1" fmla="*/ 61 h 61"/>
              <a:gd name="T2" fmla="*/ 116 w 124"/>
              <a:gd name="T3" fmla="*/ 61 h 61"/>
              <a:gd name="T4" fmla="*/ 62 w 124"/>
              <a:gd name="T5" fmla="*/ 7 h 61"/>
              <a:gd name="T6" fmla="*/ 7 w 124"/>
              <a:gd name="T7" fmla="*/ 61 h 61"/>
              <a:gd name="T8" fmla="*/ 0 w 124"/>
              <a:gd name="T9" fmla="*/ 61 h 61"/>
              <a:gd name="T10" fmla="*/ 62 w 124"/>
              <a:gd name="T11" fmla="*/ 0 h 61"/>
              <a:gd name="T12" fmla="*/ 124 w 124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1">
                <a:moveTo>
                  <a:pt x="124" y="61"/>
                </a:moveTo>
                <a:cubicBezTo>
                  <a:pt x="116" y="61"/>
                  <a:pt x="116" y="61"/>
                  <a:pt x="116" y="61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7" y="32"/>
                  <a:pt x="7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27"/>
                  <a:pt x="28" y="0"/>
                  <a:pt x="62" y="0"/>
                </a:cubicBezTo>
                <a:cubicBezTo>
                  <a:pt x="96" y="0"/>
                  <a:pt x="124" y="27"/>
                  <a:pt x="124" y="6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95" name="Freeform 60"/>
          <p:cNvSpPr/>
          <p:nvPr userDrawn="1"/>
        </p:nvSpPr>
        <p:spPr bwMode="auto">
          <a:xfrm>
            <a:off x="2487613" y="5176839"/>
            <a:ext cx="106363" cy="52388"/>
          </a:xfrm>
          <a:custGeom>
            <a:avLst/>
            <a:gdLst>
              <a:gd name="T0" fmla="*/ 67 w 67"/>
              <a:gd name="T1" fmla="*/ 33 h 33"/>
              <a:gd name="T2" fmla="*/ 60 w 67"/>
              <a:gd name="T3" fmla="*/ 33 h 33"/>
              <a:gd name="T4" fmla="*/ 34 w 67"/>
              <a:gd name="T5" fmla="*/ 8 h 33"/>
              <a:gd name="T6" fmla="*/ 8 w 67"/>
              <a:gd name="T7" fmla="*/ 33 h 33"/>
              <a:gd name="T8" fmla="*/ 0 w 67"/>
              <a:gd name="T9" fmla="*/ 33 h 33"/>
              <a:gd name="T10" fmla="*/ 34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60" y="33"/>
                  <a:pt x="60" y="33"/>
                  <a:pt x="60" y="33"/>
                </a:cubicBezTo>
                <a:cubicBezTo>
                  <a:pt x="60" y="19"/>
                  <a:pt x="48" y="8"/>
                  <a:pt x="34" y="8"/>
                </a:cubicBezTo>
                <a:cubicBezTo>
                  <a:pt x="20" y="8"/>
                  <a:pt x="8" y="19"/>
                  <a:pt x="8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96" name="Freeform 61"/>
          <p:cNvSpPr/>
          <p:nvPr userDrawn="1"/>
        </p:nvSpPr>
        <p:spPr bwMode="auto">
          <a:xfrm>
            <a:off x="2736851" y="5056189"/>
            <a:ext cx="352425" cy="173038"/>
          </a:xfrm>
          <a:custGeom>
            <a:avLst/>
            <a:gdLst>
              <a:gd name="T0" fmla="*/ 222 w 222"/>
              <a:gd name="T1" fmla="*/ 110 h 110"/>
              <a:gd name="T2" fmla="*/ 214 w 222"/>
              <a:gd name="T3" fmla="*/ 110 h 110"/>
              <a:gd name="T4" fmla="*/ 111 w 222"/>
              <a:gd name="T5" fmla="*/ 7 h 110"/>
              <a:gd name="T6" fmla="*/ 8 w 222"/>
              <a:gd name="T7" fmla="*/ 110 h 110"/>
              <a:gd name="T8" fmla="*/ 0 w 222"/>
              <a:gd name="T9" fmla="*/ 110 h 110"/>
              <a:gd name="T10" fmla="*/ 111 w 222"/>
              <a:gd name="T11" fmla="*/ 0 h 110"/>
              <a:gd name="T12" fmla="*/ 222 w 222"/>
              <a:gd name="T13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0">
                <a:moveTo>
                  <a:pt x="222" y="110"/>
                </a:moveTo>
                <a:cubicBezTo>
                  <a:pt x="214" y="110"/>
                  <a:pt x="214" y="110"/>
                  <a:pt x="214" y="110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8" y="54"/>
                  <a:pt x="8" y="110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49"/>
                  <a:pt x="50" y="0"/>
                  <a:pt x="111" y="0"/>
                </a:cubicBezTo>
                <a:cubicBezTo>
                  <a:pt x="172" y="0"/>
                  <a:pt x="222" y="49"/>
                  <a:pt x="222" y="110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97" name="Freeform 62"/>
          <p:cNvSpPr/>
          <p:nvPr userDrawn="1"/>
        </p:nvSpPr>
        <p:spPr bwMode="auto">
          <a:xfrm>
            <a:off x="2774951" y="5094289"/>
            <a:ext cx="276225" cy="134938"/>
          </a:xfrm>
          <a:custGeom>
            <a:avLst/>
            <a:gdLst>
              <a:gd name="T0" fmla="*/ 174 w 174"/>
              <a:gd name="T1" fmla="*/ 86 h 86"/>
              <a:gd name="T2" fmla="*/ 166 w 174"/>
              <a:gd name="T3" fmla="*/ 86 h 86"/>
              <a:gd name="T4" fmla="*/ 87 w 174"/>
              <a:gd name="T5" fmla="*/ 7 h 86"/>
              <a:gd name="T6" fmla="*/ 8 w 174"/>
              <a:gd name="T7" fmla="*/ 86 h 86"/>
              <a:gd name="T8" fmla="*/ 0 w 174"/>
              <a:gd name="T9" fmla="*/ 86 h 86"/>
              <a:gd name="T10" fmla="*/ 87 w 174"/>
              <a:gd name="T11" fmla="*/ 0 h 86"/>
              <a:gd name="T12" fmla="*/ 174 w 174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6">
                <a:moveTo>
                  <a:pt x="174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1" y="7"/>
                  <a:pt x="87" y="7"/>
                </a:cubicBezTo>
                <a:cubicBezTo>
                  <a:pt x="44" y="7"/>
                  <a:pt x="8" y="43"/>
                  <a:pt x="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4" y="39"/>
                  <a:pt x="174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98" name="Freeform 63"/>
          <p:cNvSpPr/>
          <p:nvPr userDrawn="1"/>
        </p:nvSpPr>
        <p:spPr bwMode="auto">
          <a:xfrm>
            <a:off x="2814638" y="5133976"/>
            <a:ext cx="196850" cy="95250"/>
          </a:xfrm>
          <a:custGeom>
            <a:avLst/>
            <a:gdLst>
              <a:gd name="T0" fmla="*/ 124 w 124"/>
              <a:gd name="T1" fmla="*/ 61 h 61"/>
              <a:gd name="T2" fmla="*/ 116 w 124"/>
              <a:gd name="T3" fmla="*/ 61 h 61"/>
              <a:gd name="T4" fmla="*/ 62 w 124"/>
              <a:gd name="T5" fmla="*/ 7 h 61"/>
              <a:gd name="T6" fmla="*/ 8 w 124"/>
              <a:gd name="T7" fmla="*/ 61 h 61"/>
              <a:gd name="T8" fmla="*/ 0 w 124"/>
              <a:gd name="T9" fmla="*/ 61 h 61"/>
              <a:gd name="T10" fmla="*/ 62 w 124"/>
              <a:gd name="T11" fmla="*/ 0 h 61"/>
              <a:gd name="T12" fmla="*/ 124 w 124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1">
                <a:moveTo>
                  <a:pt x="124" y="61"/>
                </a:moveTo>
                <a:cubicBezTo>
                  <a:pt x="116" y="61"/>
                  <a:pt x="116" y="61"/>
                  <a:pt x="116" y="61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8" y="32"/>
                  <a:pt x="8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27"/>
                  <a:pt x="28" y="0"/>
                  <a:pt x="62" y="0"/>
                </a:cubicBezTo>
                <a:cubicBezTo>
                  <a:pt x="96" y="0"/>
                  <a:pt x="124" y="27"/>
                  <a:pt x="124" y="6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99" name="Freeform 64"/>
          <p:cNvSpPr/>
          <p:nvPr userDrawn="1"/>
        </p:nvSpPr>
        <p:spPr bwMode="auto">
          <a:xfrm>
            <a:off x="2860676" y="5176839"/>
            <a:ext cx="106363" cy="52388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3 w 67"/>
              <a:gd name="T5" fmla="*/ 8 h 33"/>
              <a:gd name="T6" fmla="*/ 7 w 67"/>
              <a:gd name="T7" fmla="*/ 33 h 33"/>
              <a:gd name="T8" fmla="*/ 0 w 67"/>
              <a:gd name="T9" fmla="*/ 33 h 33"/>
              <a:gd name="T10" fmla="*/ 33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7" y="8"/>
                  <a:pt x="33" y="8"/>
                </a:cubicBezTo>
                <a:cubicBezTo>
                  <a:pt x="19" y="8"/>
                  <a:pt x="7" y="19"/>
                  <a:pt x="7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00" name="Freeform 65"/>
          <p:cNvSpPr/>
          <p:nvPr userDrawn="1"/>
        </p:nvSpPr>
        <p:spPr bwMode="auto">
          <a:xfrm>
            <a:off x="3095626" y="5056189"/>
            <a:ext cx="352425" cy="173038"/>
          </a:xfrm>
          <a:custGeom>
            <a:avLst/>
            <a:gdLst>
              <a:gd name="T0" fmla="*/ 222 w 222"/>
              <a:gd name="T1" fmla="*/ 110 h 110"/>
              <a:gd name="T2" fmla="*/ 214 w 222"/>
              <a:gd name="T3" fmla="*/ 110 h 110"/>
              <a:gd name="T4" fmla="*/ 111 w 222"/>
              <a:gd name="T5" fmla="*/ 7 h 110"/>
              <a:gd name="T6" fmla="*/ 8 w 222"/>
              <a:gd name="T7" fmla="*/ 110 h 110"/>
              <a:gd name="T8" fmla="*/ 0 w 222"/>
              <a:gd name="T9" fmla="*/ 110 h 110"/>
              <a:gd name="T10" fmla="*/ 111 w 222"/>
              <a:gd name="T11" fmla="*/ 0 h 110"/>
              <a:gd name="T12" fmla="*/ 222 w 222"/>
              <a:gd name="T13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0">
                <a:moveTo>
                  <a:pt x="222" y="110"/>
                </a:moveTo>
                <a:cubicBezTo>
                  <a:pt x="214" y="110"/>
                  <a:pt x="214" y="110"/>
                  <a:pt x="214" y="110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8" y="54"/>
                  <a:pt x="8" y="110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49"/>
                  <a:pt x="50" y="0"/>
                  <a:pt x="111" y="0"/>
                </a:cubicBezTo>
                <a:cubicBezTo>
                  <a:pt x="172" y="0"/>
                  <a:pt x="222" y="49"/>
                  <a:pt x="222" y="110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01" name="Freeform 66"/>
          <p:cNvSpPr/>
          <p:nvPr userDrawn="1"/>
        </p:nvSpPr>
        <p:spPr bwMode="auto">
          <a:xfrm>
            <a:off x="3133726" y="5094289"/>
            <a:ext cx="274638" cy="134938"/>
          </a:xfrm>
          <a:custGeom>
            <a:avLst/>
            <a:gdLst>
              <a:gd name="T0" fmla="*/ 173 w 173"/>
              <a:gd name="T1" fmla="*/ 86 h 86"/>
              <a:gd name="T2" fmla="*/ 166 w 173"/>
              <a:gd name="T3" fmla="*/ 86 h 86"/>
              <a:gd name="T4" fmla="*/ 87 w 173"/>
              <a:gd name="T5" fmla="*/ 7 h 86"/>
              <a:gd name="T6" fmla="*/ 8 w 173"/>
              <a:gd name="T7" fmla="*/ 86 h 86"/>
              <a:gd name="T8" fmla="*/ 0 w 173"/>
              <a:gd name="T9" fmla="*/ 86 h 86"/>
              <a:gd name="T10" fmla="*/ 87 w 173"/>
              <a:gd name="T11" fmla="*/ 0 h 86"/>
              <a:gd name="T12" fmla="*/ 173 w 173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6">
                <a:moveTo>
                  <a:pt x="173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0" y="7"/>
                  <a:pt x="87" y="7"/>
                </a:cubicBezTo>
                <a:cubicBezTo>
                  <a:pt x="43" y="7"/>
                  <a:pt x="8" y="43"/>
                  <a:pt x="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3" y="39"/>
                  <a:pt x="173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02" name="Freeform 67"/>
          <p:cNvSpPr/>
          <p:nvPr userDrawn="1"/>
        </p:nvSpPr>
        <p:spPr bwMode="auto">
          <a:xfrm>
            <a:off x="3173413" y="5133976"/>
            <a:ext cx="196850" cy="95250"/>
          </a:xfrm>
          <a:custGeom>
            <a:avLst/>
            <a:gdLst>
              <a:gd name="T0" fmla="*/ 124 w 124"/>
              <a:gd name="T1" fmla="*/ 61 h 61"/>
              <a:gd name="T2" fmla="*/ 116 w 124"/>
              <a:gd name="T3" fmla="*/ 61 h 61"/>
              <a:gd name="T4" fmla="*/ 62 w 124"/>
              <a:gd name="T5" fmla="*/ 7 h 61"/>
              <a:gd name="T6" fmla="*/ 8 w 124"/>
              <a:gd name="T7" fmla="*/ 61 h 61"/>
              <a:gd name="T8" fmla="*/ 0 w 124"/>
              <a:gd name="T9" fmla="*/ 61 h 61"/>
              <a:gd name="T10" fmla="*/ 62 w 124"/>
              <a:gd name="T11" fmla="*/ 0 h 61"/>
              <a:gd name="T12" fmla="*/ 124 w 124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1">
                <a:moveTo>
                  <a:pt x="124" y="61"/>
                </a:moveTo>
                <a:cubicBezTo>
                  <a:pt x="116" y="61"/>
                  <a:pt x="116" y="61"/>
                  <a:pt x="116" y="61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8" y="32"/>
                  <a:pt x="8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27"/>
                  <a:pt x="28" y="0"/>
                  <a:pt x="62" y="0"/>
                </a:cubicBezTo>
                <a:cubicBezTo>
                  <a:pt x="96" y="0"/>
                  <a:pt x="124" y="27"/>
                  <a:pt x="124" y="6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03" name="Freeform 68"/>
          <p:cNvSpPr/>
          <p:nvPr userDrawn="1"/>
        </p:nvSpPr>
        <p:spPr bwMode="auto">
          <a:xfrm>
            <a:off x="3217863" y="5176839"/>
            <a:ext cx="106363" cy="52388"/>
          </a:xfrm>
          <a:custGeom>
            <a:avLst/>
            <a:gdLst>
              <a:gd name="T0" fmla="*/ 67 w 67"/>
              <a:gd name="T1" fmla="*/ 33 h 33"/>
              <a:gd name="T2" fmla="*/ 60 w 67"/>
              <a:gd name="T3" fmla="*/ 33 h 33"/>
              <a:gd name="T4" fmla="*/ 34 w 67"/>
              <a:gd name="T5" fmla="*/ 8 h 33"/>
              <a:gd name="T6" fmla="*/ 8 w 67"/>
              <a:gd name="T7" fmla="*/ 33 h 33"/>
              <a:gd name="T8" fmla="*/ 0 w 67"/>
              <a:gd name="T9" fmla="*/ 33 h 33"/>
              <a:gd name="T10" fmla="*/ 34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60" y="33"/>
                  <a:pt x="60" y="33"/>
                  <a:pt x="60" y="33"/>
                </a:cubicBezTo>
                <a:cubicBezTo>
                  <a:pt x="60" y="19"/>
                  <a:pt x="48" y="8"/>
                  <a:pt x="34" y="8"/>
                </a:cubicBezTo>
                <a:cubicBezTo>
                  <a:pt x="20" y="8"/>
                  <a:pt x="8" y="19"/>
                  <a:pt x="8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04" name="Freeform 69"/>
          <p:cNvSpPr/>
          <p:nvPr userDrawn="1"/>
        </p:nvSpPr>
        <p:spPr bwMode="auto">
          <a:xfrm>
            <a:off x="3459163" y="5056189"/>
            <a:ext cx="352425" cy="173038"/>
          </a:xfrm>
          <a:custGeom>
            <a:avLst/>
            <a:gdLst>
              <a:gd name="T0" fmla="*/ 222 w 222"/>
              <a:gd name="T1" fmla="*/ 110 h 110"/>
              <a:gd name="T2" fmla="*/ 214 w 222"/>
              <a:gd name="T3" fmla="*/ 110 h 110"/>
              <a:gd name="T4" fmla="*/ 111 w 222"/>
              <a:gd name="T5" fmla="*/ 7 h 110"/>
              <a:gd name="T6" fmla="*/ 8 w 222"/>
              <a:gd name="T7" fmla="*/ 110 h 110"/>
              <a:gd name="T8" fmla="*/ 0 w 222"/>
              <a:gd name="T9" fmla="*/ 110 h 110"/>
              <a:gd name="T10" fmla="*/ 111 w 222"/>
              <a:gd name="T11" fmla="*/ 0 h 110"/>
              <a:gd name="T12" fmla="*/ 222 w 222"/>
              <a:gd name="T13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0">
                <a:moveTo>
                  <a:pt x="222" y="110"/>
                </a:moveTo>
                <a:cubicBezTo>
                  <a:pt x="214" y="110"/>
                  <a:pt x="214" y="110"/>
                  <a:pt x="214" y="110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8" y="54"/>
                  <a:pt x="8" y="110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49"/>
                  <a:pt x="50" y="0"/>
                  <a:pt x="111" y="0"/>
                </a:cubicBezTo>
                <a:cubicBezTo>
                  <a:pt x="172" y="0"/>
                  <a:pt x="222" y="49"/>
                  <a:pt x="222" y="110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05" name="Freeform 70"/>
          <p:cNvSpPr/>
          <p:nvPr userDrawn="1"/>
        </p:nvSpPr>
        <p:spPr bwMode="auto">
          <a:xfrm>
            <a:off x="3497263" y="5094289"/>
            <a:ext cx="276225" cy="134938"/>
          </a:xfrm>
          <a:custGeom>
            <a:avLst/>
            <a:gdLst>
              <a:gd name="T0" fmla="*/ 174 w 174"/>
              <a:gd name="T1" fmla="*/ 86 h 86"/>
              <a:gd name="T2" fmla="*/ 166 w 174"/>
              <a:gd name="T3" fmla="*/ 86 h 86"/>
              <a:gd name="T4" fmla="*/ 87 w 174"/>
              <a:gd name="T5" fmla="*/ 7 h 86"/>
              <a:gd name="T6" fmla="*/ 8 w 174"/>
              <a:gd name="T7" fmla="*/ 86 h 86"/>
              <a:gd name="T8" fmla="*/ 0 w 174"/>
              <a:gd name="T9" fmla="*/ 86 h 86"/>
              <a:gd name="T10" fmla="*/ 87 w 174"/>
              <a:gd name="T11" fmla="*/ 0 h 86"/>
              <a:gd name="T12" fmla="*/ 174 w 174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6">
                <a:moveTo>
                  <a:pt x="174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1" y="7"/>
                  <a:pt x="87" y="7"/>
                </a:cubicBezTo>
                <a:cubicBezTo>
                  <a:pt x="43" y="7"/>
                  <a:pt x="8" y="43"/>
                  <a:pt x="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4" y="39"/>
                  <a:pt x="174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06" name="Freeform 71"/>
          <p:cNvSpPr/>
          <p:nvPr userDrawn="1"/>
        </p:nvSpPr>
        <p:spPr bwMode="auto">
          <a:xfrm>
            <a:off x="3536951" y="5133976"/>
            <a:ext cx="196850" cy="95250"/>
          </a:xfrm>
          <a:custGeom>
            <a:avLst/>
            <a:gdLst>
              <a:gd name="T0" fmla="*/ 124 w 124"/>
              <a:gd name="T1" fmla="*/ 61 h 61"/>
              <a:gd name="T2" fmla="*/ 116 w 124"/>
              <a:gd name="T3" fmla="*/ 61 h 61"/>
              <a:gd name="T4" fmla="*/ 62 w 124"/>
              <a:gd name="T5" fmla="*/ 7 h 61"/>
              <a:gd name="T6" fmla="*/ 8 w 124"/>
              <a:gd name="T7" fmla="*/ 61 h 61"/>
              <a:gd name="T8" fmla="*/ 0 w 124"/>
              <a:gd name="T9" fmla="*/ 61 h 61"/>
              <a:gd name="T10" fmla="*/ 62 w 124"/>
              <a:gd name="T11" fmla="*/ 0 h 61"/>
              <a:gd name="T12" fmla="*/ 124 w 124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1">
                <a:moveTo>
                  <a:pt x="124" y="61"/>
                </a:moveTo>
                <a:cubicBezTo>
                  <a:pt x="116" y="61"/>
                  <a:pt x="116" y="61"/>
                  <a:pt x="116" y="61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8" y="32"/>
                  <a:pt x="8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27"/>
                  <a:pt x="28" y="0"/>
                  <a:pt x="62" y="0"/>
                </a:cubicBezTo>
                <a:cubicBezTo>
                  <a:pt x="96" y="0"/>
                  <a:pt x="124" y="27"/>
                  <a:pt x="124" y="6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07" name="Freeform 72"/>
          <p:cNvSpPr/>
          <p:nvPr userDrawn="1"/>
        </p:nvSpPr>
        <p:spPr bwMode="auto">
          <a:xfrm>
            <a:off x="3582988" y="5176839"/>
            <a:ext cx="106363" cy="52388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3 w 67"/>
              <a:gd name="T5" fmla="*/ 8 h 33"/>
              <a:gd name="T6" fmla="*/ 7 w 67"/>
              <a:gd name="T7" fmla="*/ 33 h 33"/>
              <a:gd name="T8" fmla="*/ 0 w 67"/>
              <a:gd name="T9" fmla="*/ 33 h 33"/>
              <a:gd name="T10" fmla="*/ 33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7" y="8"/>
                  <a:pt x="33" y="8"/>
                </a:cubicBezTo>
                <a:cubicBezTo>
                  <a:pt x="19" y="8"/>
                  <a:pt x="7" y="19"/>
                  <a:pt x="7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08" name="Freeform 73"/>
          <p:cNvSpPr/>
          <p:nvPr userDrawn="1"/>
        </p:nvSpPr>
        <p:spPr bwMode="auto">
          <a:xfrm>
            <a:off x="3811588" y="5056189"/>
            <a:ext cx="352425" cy="173038"/>
          </a:xfrm>
          <a:custGeom>
            <a:avLst/>
            <a:gdLst>
              <a:gd name="T0" fmla="*/ 222 w 222"/>
              <a:gd name="T1" fmla="*/ 110 h 110"/>
              <a:gd name="T2" fmla="*/ 214 w 222"/>
              <a:gd name="T3" fmla="*/ 110 h 110"/>
              <a:gd name="T4" fmla="*/ 111 w 222"/>
              <a:gd name="T5" fmla="*/ 7 h 110"/>
              <a:gd name="T6" fmla="*/ 8 w 222"/>
              <a:gd name="T7" fmla="*/ 110 h 110"/>
              <a:gd name="T8" fmla="*/ 0 w 222"/>
              <a:gd name="T9" fmla="*/ 110 h 110"/>
              <a:gd name="T10" fmla="*/ 111 w 222"/>
              <a:gd name="T11" fmla="*/ 0 h 110"/>
              <a:gd name="T12" fmla="*/ 222 w 222"/>
              <a:gd name="T13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0">
                <a:moveTo>
                  <a:pt x="222" y="110"/>
                </a:moveTo>
                <a:cubicBezTo>
                  <a:pt x="214" y="110"/>
                  <a:pt x="214" y="110"/>
                  <a:pt x="214" y="110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8" y="54"/>
                  <a:pt x="8" y="110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49"/>
                  <a:pt x="50" y="0"/>
                  <a:pt x="111" y="0"/>
                </a:cubicBezTo>
                <a:cubicBezTo>
                  <a:pt x="172" y="0"/>
                  <a:pt x="222" y="49"/>
                  <a:pt x="222" y="110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09" name="Freeform 74"/>
          <p:cNvSpPr/>
          <p:nvPr userDrawn="1"/>
        </p:nvSpPr>
        <p:spPr bwMode="auto">
          <a:xfrm>
            <a:off x="3851276" y="5094289"/>
            <a:ext cx="274638" cy="134938"/>
          </a:xfrm>
          <a:custGeom>
            <a:avLst/>
            <a:gdLst>
              <a:gd name="T0" fmla="*/ 173 w 173"/>
              <a:gd name="T1" fmla="*/ 86 h 86"/>
              <a:gd name="T2" fmla="*/ 165 w 173"/>
              <a:gd name="T3" fmla="*/ 86 h 86"/>
              <a:gd name="T4" fmla="*/ 86 w 173"/>
              <a:gd name="T5" fmla="*/ 7 h 86"/>
              <a:gd name="T6" fmla="*/ 7 w 173"/>
              <a:gd name="T7" fmla="*/ 86 h 86"/>
              <a:gd name="T8" fmla="*/ 0 w 173"/>
              <a:gd name="T9" fmla="*/ 86 h 86"/>
              <a:gd name="T10" fmla="*/ 86 w 173"/>
              <a:gd name="T11" fmla="*/ 0 h 86"/>
              <a:gd name="T12" fmla="*/ 173 w 173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6">
                <a:moveTo>
                  <a:pt x="173" y="86"/>
                </a:moveTo>
                <a:cubicBezTo>
                  <a:pt x="165" y="86"/>
                  <a:pt x="165" y="86"/>
                  <a:pt x="165" y="86"/>
                </a:cubicBezTo>
                <a:cubicBezTo>
                  <a:pt x="165" y="43"/>
                  <a:pt x="130" y="7"/>
                  <a:pt x="86" y="7"/>
                </a:cubicBezTo>
                <a:cubicBezTo>
                  <a:pt x="43" y="7"/>
                  <a:pt x="7" y="43"/>
                  <a:pt x="7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8" y="0"/>
                  <a:pt x="86" y="0"/>
                </a:cubicBezTo>
                <a:cubicBezTo>
                  <a:pt x="134" y="0"/>
                  <a:pt x="173" y="39"/>
                  <a:pt x="173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10" name="Freeform 75"/>
          <p:cNvSpPr/>
          <p:nvPr userDrawn="1"/>
        </p:nvSpPr>
        <p:spPr bwMode="auto">
          <a:xfrm>
            <a:off x="3889376" y="5133976"/>
            <a:ext cx="196850" cy="95250"/>
          </a:xfrm>
          <a:custGeom>
            <a:avLst/>
            <a:gdLst>
              <a:gd name="T0" fmla="*/ 124 w 124"/>
              <a:gd name="T1" fmla="*/ 61 h 61"/>
              <a:gd name="T2" fmla="*/ 116 w 124"/>
              <a:gd name="T3" fmla="*/ 61 h 61"/>
              <a:gd name="T4" fmla="*/ 62 w 124"/>
              <a:gd name="T5" fmla="*/ 7 h 61"/>
              <a:gd name="T6" fmla="*/ 8 w 124"/>
              <a:gd name="T7" fmla="*/ 61 h 61"/>
              <a:gd name="T8" fmla="*/ 0 w 124"/>
              <a:gd name="T9" fmla="*/ 61 h 61"/>
              <a:gd name="T10" fmla="*/ 62 w 124"/>
              <a:gd name="T11" fmla="*/ 0 h 61"/>
              <a:gd name="T12" fmla="*/ 124 w 124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1">
                <a:moveTo>
                  <a:pt x="124" y="61"/>
                </a:moveTo>
                <a:cubicBezTo>
                  <a:pt x="116" y="61"/>
                  <a:pt x="116" y="61"/>
                  <a:pt x="116" y="61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8" y="32"/>
                  <a:pt x="8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27"/>
                  <a:pt x="28" y="0"/>
                  <a:pt x="62" y="0"/>
                </a:cubicBezTo>
                <a:cubicBezTo>
                  <a:pt x="96" y="0"/>
                  <a:pt x="124" y="27"/>
                  <a:pt x="124" y="6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11" name="Freeform 76"/>
          <p:cNvSpPr/>
          <p:nvPr userDrawn="1"/>
        </p:nvSpPr>
        <p:spPr bwMode="auto">
          <a:xfrm>
            <a:off x="3935413" y="5176839"/>
            <a:ext cx="106363" cy="52388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3 w 67"/>
              <a:gd name="T5" fmla="*/ 8 h 33"/>
              <a:gd name="T6" fmla="*/ 7 w 67"/>
              <a:gd name="T7" fmla="*/ 33 h 33"/>
              <a:gd name="T8" fmla="*/ 0 w 67"/>
              <a:gd name="T9" fmla="*/ 33 h 33"/>
              <a:gd name="T10" fmla="*/ 33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7" y="8"/>
                  <a:pt x="33" y="8"/>
                </a:cubicBezTo>
                <a:cubicBezTo>
                  <a:pt x="19" y="8"/>
                  <a:pt x="7" y="19"/>
                  <a:pt x="7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12" name="Freeform 77"/>
          <p:cNvSpPr/>
          <p:nvPr userDrawn="1"/>
        </p:nvSpPr>
        <p:spPr bwMode="auto">
          <a:xfrm>
            <a:off x="1471613" y="4881564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8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8"/>
                  <a:pt x="111" y="8"/>
                </a:cubicBezTo>
                <a:cubicBezTo>
                  <a:pt x="54" y="8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13" name="Freeform 78"/>
          <p:cNvSpPr/>
          <p:nvPr userDrawn="1"/>
        </p:nvSpPr>
        <p:spPr bwMode="auto">
          <a:xfrm>
            <a:off x="1509713" y="4919664"/>
            <a:ext cx="276225" cy="138113"/>
          </a:xfrm>
          <a:custGeom>
            <a:avLst/>
            <a:gdLst>
              <a:gd name="T0" fmla="*/ 174 w 174"/>
              <a:gd name="T1" fmla="*/ 87 h 87"/>
              <a:gd name="T2" fmla="*/ 166 w 174"/>
              <a:gd name="T3" fmla="*/ 87 h 87"/>
              <a:gd name="T4" fmla="*/ 87 w 174"/>
              <a:gd name="T5" fmla="*/ 8 h 87"/>
              <a:gd name="T6" fmla="*/ 8 w 174"/>
              <a:gd name="T7" fmla="*/ 87 h 87"/>
              <a:gd name="T8" fmla="*/ 0 w 174"/>
              <a:gd name="T9" fmla="*/ 87 h 87"/>
              <a:gd name="T10" fmla="*/ 87 w 174"/>
              <a:gd name="T11" fmla="*/ 0 h 87"/>
              <a:gd name="T12" fmla="*/ 174 w 174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7">
                <a:moveTo>
                  <a:pt x="174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1" y="8"/>
                  <a:pt x="87" y="8"/>
                </a:cubicBezTo>
                <a:cubicBezTo>
                  <a:pt x="43" y="8"/>
                  <a:pt x="8" y="43"/>
                  <a:pt x="8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4" y="39"/>
                  <a:pt x="174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14" name="Freeform 79"/>
          <p:cNvSpPr/>
          <p:nvPr userDrawn="1"/>
        </p:nvSpPr>
        <p:spPr bwMode="auto">
          <a:xfrm>
            <a:off x="1549401" y="4959351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8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8"/>
                  <a:pt x="62" y="8"/>
                </a:cubicBezTo>
                <a:cubicBezTo>
                  <a:pt x="32" y="8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15" name="Freeform 80"/>
          <p:cNvSpPr/>
          <p:nvPr userDrawn="1"/>
        </p:nvSpPr>
        <p:spPr bwMode="auto">
          <a:xfrm>
            <a:off x="1595438" y="5003801"/>
            <a:ext cx="104775" cy="53975"/>
          </a:xfrm>
          <a:custGeom>
            <a:avLst/>
            <a:gdLst>
              <a:gd name="T0" fmla="*/ 66 w 66"/>
              <a:gd name="T1" fmla="*/ 34 h 34"/>
              <a:gd name="T2" fmla="*/ 59 w 66"/>
              <a:gd name="T3" fmla="*/ 34 h 34"/>
              <a:gd name="T4" fmla="*/ 33 w 66"/>
              <a:gd name="T5" fmla="*/ 8 h 34"/>
              <a:gd name="T6" fmla="*/ 7 w 66"/>
              <a:gd name="T7" fmla="*/ 34 h 34"/>
              <a:gd name="T8" fmla="*/ 0 w 66"/>
              <a:gd name="T9" fmla="*/ 34 h 34"/>
              <a:gd name="T10" fmla="*/ 33 w 66"/>
              <a:gd name="T11" fmla="*/ 0 h 34"/>
              <a:gd name="T12" fmla="*/ 66 w 66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" h="34">
                <a:moveTo>
                  <a:pt x="66" y="34"/>
                </a:moveTo>
                <a:cubicBezTo>
                  <a:pt x="59" y="34"/>
                  <a:pt x="59" y="34"/>
                  <a:pt x="59" y="34"/>
                </a:cubicBezTo>
                <a:cubicBezTo>
                  <a:pt x="59" y="20"/>
                  <a:pt x="47" y="8"/>
                  <a:pt x="33" y="8"/>
                </a:cubicBezTo>
                <a:cubicBezTo>
                  <a:pt x="19" y="8"/>
                  <a:pt x="7" y="20"/>
                  <a:pt x="7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3" y="0"/>
                </a:cubicBezTo>
                <a:cubicBezTo>
                  <a:pt x="51" y="0"/>
                  <a:pt x="66" y="15"/>
                  <a:pt x="66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16" name="Freeform 81"/>
          <p:cNvSpPr/>
          <p:nvPr userDrawn="1"/>
        </p:nvSpPr>
        <p:spPr bwMode="auto">
          <a:xfrm>
            <a:off x="1830388" y="4881564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8 h 111"/>
              <a:gd name="T6" fmla="*/ 7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8"/>
                  <a:pt x="111" y="8"/>
                </a:cubicBezTo>
                <a:cubicBezTo>
                  <a:pt x="54" y="8"/>
                  <a:pt x="7" y="54"/>
                  <a:pt x="7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17" name="Freeform 82"/>
          <p:cNvSpPr/>
          <p:nvPr userDrawn="1"/>
        </p:nvSpPr>
        <p:spPr bwMode="auto">
          <a:xfrm>
            <a:off x="1868488" y="4919664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6 w 173"/>
              <a:gd name="T3" fmla="*/ 87 h 87"/>
              <a:gd name="T4" fmla="*/ 87 w 173"/>
              <a:gd name="T5" fmla="*/ 8 h 87"/>
              <a:gd name="T6" fmla="*/ 8 w 173"/>
              <a:gd name="T7" fmla="*/ 87 h 87"/>
              <a:gd name="T8" fmla="*/ 0 w 173"/>
              <a:gd name="T9" fmla="*/ 87 h 87"/>
              <a:gd name="T10" fmla="*/ 87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0" y="8"/>
                  <a:pt x="87" y="8"/>
                </a:cubicBezTo>
                <a:cubicBezTo>
                  <a:pt x="43" y="8"/>
                  <a:pt x="8" y="43"/>
                  <a:pt x="8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18" name="Freeform 83"/>
          <p:cNvSpPr/>
          <p:nvPr userDrawn="1"/>
        </p:nvSpPr>
        <p:spPr bwMode="auto">
          <a:xfrm>
            <a:off x="1908176" y="4959351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8 h 62"/>
              <a:gd name="T6" fmla="*/ 7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8"/>
                  <a:pt x="62" y="8"/>
                </a:cubicBezTo>
                <a:cubicBezTo>
                  <a:pt x="32" y="8"/>
                  <a:pt x="7" y="32"/>
                  <a:pt x="7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19" name="Freeform 84"/>
          <p:cNvSpPr/>
          <p:nvPr userDrawn="1"/>
        </p:nvSpPr>
        <p:spPr bwMode="auto">
          <a:xfrm>
            <a:off x="1952626" y="5003801"/>
            <a:ext cx="106363" cy="53975"/>
          </a:xfrm>
          <a:custGeom>
            <a:avLst/>
            <a:gdLst>
              <a:gd name="T0" fmla="*/ 67 w 67"/>
              <a:gd name="T1" fmla="*/ 34 h 34"/>
              <a:gd name="T2" fmla="*/ 60 w 67"/>
              <a:gd name="T3" fmla="*/ 34 h 34"/>
              <a:gd name="T4" fmla="*/ 34 w 67"/>
              <a:gd name="T5" fmla="*/ 8 h 34"/>
              <a:gd name="T6" fmla="*/ 8 w 67"/>
              <a:gd name="T7" fmla="*/ 34 h 34"/>
              <a:gd name="T8" fmla="*/ 0 w 67"/>
              <a:gd name="T9" fmla="*/ 34 h 34"/>
              <a:gd name="T10" fmla="*/ 34 w 67"/>
              <a:gd name="T11" fmla="*/ 0 h 34"/>
              <a:gd name="T12" fmla="*/ 67 w 67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4">
                <a:moveTo>
                  <a:pt x="67" y="34"/>
                </a:moveTo>
                <a:cubicBezTo>
                  <a:pt x="60" y="34"/>
                  <a:pt x="60" y="34"/>
                  <a:pt x="60" y="34"/>
                </a:cubicBezTo>
                <a:cubicBezTo>
                  <a:pt x="60" y="20"/>
                  <a:pt x="48" y="8"/>
                  <a:pt x="34" y="8"/>
                </a:cubicBezTo>
                <a:cubicBezTo>
                  <a:pt x="19" y="8"/>
                  <a:pt x="8" y="20"/>
                  <a:pt x="8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20" name="Freeform 85"/>
          <p:cNvSpPr/>
          <p:nvPr userDrawn="1"/>
        </p:nvSpPr>
        <p:spPr bwMode="auto">
          <a:xfrm>
            <a:off x="2193926" y="4881564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8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8"/>
                  <a:pt x="111" y="8"/>
                </a:cubicBezTo>
                <a:cubicBezTo>
                  <a:pt x="54" y="8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21" name="Freeform 86"/>
          <p:cNvSpPr/>
          <p:nvPr userDrawn="1"/>
        </p:nvSpPr>
        <p:spPr bwMode="auto">
          <a:xfrm>
            <a:off x="2232026" y="4919664"/>
            <a:ext cx="276225" cy="138113"/>
          </a:xfrm>
          <a:custGeom>
            <a:avLst/>
            <a:gdLst>
              <a:gd name="T0" fmla="*/ 174 w 174"/>
              <a:gd name="T1" fmla="*/ 87 h 87"/>
              <a:gd name="T2" fmla="*/ 166 w 174"/>
              <a:gd name="T3" fmla="*/ 87 h 87"/>
              <a:gd name="T4" fmla="*/ 87 w 174"/>
              <a:gd name="T5" fmla="*/ 8 h 87"/>
              <a:gd name="T6" fmla="*/ 8 w 174"/>
              <a:gd name="T7" fmla="*/ 87 h 87"/>
              <a:gd name="T8" fmla="*/ 0 w 174"/>
              <a:gd name="T9" fmla="*/ 87 h 87"/>
              <a:gd name="T10" fmla="*/ 87 w 174"/>
              <a:gd name="T11" fmla="*/ 0 h 87"/>
              <a:gd name="T12" fmla="*/ 174 w 174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7">
                <a:moveTo>
                  <a:pt x="174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1" y="8"/>
                  <a:pt x="87" y="8"/>
                </a:cubicBezTo>
                <a:cubicBezTo>
                  <a:pt x="43" y="8"/>
                  <a:pt x="8" y="43"/>
                  <a:pt x="8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4" y="39"/>
                  <a:pt x="174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22" name="Freeform 87"/>
          <p:cNvSpPr/>
          <p:nvPr userDrawn="1"/>
        </p:nvSpPr>
        <p:spPr bwMode="auto">
          <a:xfrm>
            <a:off x="2271713" y="4959351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8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8"/>
                  <a:pt x="62" y="8"/>
                </a:cubicBezTo>
                <a:cubicBezTo>
                  <a:pt x="32" y="8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23" name="Freeform 88"/>
          <p:cNvSpPr/>
          <p:nvPr userDrawn="1"/>
        </p:nvSpPr>
        <p:spPr bwMode="auto">
          <a:xfrm>
            <a:off x="2317751" y="5003801"/>
            <a:ext cx="104775" cy="53975"/>
          </a:xfrm>
          <a:custGeom>
            <a:avLst/>
            <a:gdLst>
              <a:gd name="T0" fmla="*/ 66 w 66"/>
              <a:gd name="T1" fmla="*/ 34 h 34"/>
              <a:gd name="T2" fmla="*/ 59 w 66"/>
              <a:gd name="T3" fmla="*/ 34 h 34"/>
              <a:gd name="T4" fmla="*/ 33 w 66"/>
              <a:gd name="T5" fmla="*/ 8 h 34"/>
              <a:gd name="T6" fmla="*/ 7 w 66"/>
              <a:gd name="T7" fmla="*/ 34 h 34"/>
              <a:gd name="T8" fmla="*/ 0 w 66"/>
              <a:gd name="T9" fmla="*/ 34 h 34"/>
              <a:gd name="T10" fmla="*/ 33 w 66"/>
              <a:gd name="T11" fmla="*/ 0 h 34"/>
              <a:gd name="T12" fmla="*/ 66 w 66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" h="34">
                <a:moveTo>
                  <a:pt x="66" y="34"/>
                </a:moveTo>
                <a:cubicBezTo>
                  <a:pt x="59" y="34"/>
                  <a:pt x="59" y="34"/>
                  <a:pt x="59" y="34"/>
                </a:cubicBezTo>
                <a:cubicBezTo>
                  <a:pt x="59" y="20"/>
                  <a:pt x="47" y="8"/>
                  <a:pt x="33" y="8"/>
                </a:cubicBezTo>
                <a:cubicBezTo>
                  <a:pt x="19" y="8"/>
                  <a:pt x="7" y="20"/>
                  <a:pt x="7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3" y="0"/>
                </a:cubicBezTo>
                <a:cubicBezTo>
                  <a:pt x="51" y="0"/>
                  <a:pt x="66" y="15"/>
                  <a:pt x="66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24" name="Freeform 89"/>
          <p:cNvSpPr/>
          <p:nvPr userDrawn="1"/>
        </p:nvSpPr>
        <p:spPr bwMode="auto">
          <a:xfrm>
            <a:off x="2552701" y="4881564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8 h 111"/>
              <a:gd name="T6" fmla="*/ 7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8"/>
                  <a:pt x="111" y="8"/>
                </a:cubicBezTo>
                <a:cubicBezTo>
                  <a:pt x="54" y="8"/>
                  <a:pt x="7" y="54"/>
                  <a:pt x="7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25" name="Freeform 90"/>
          <p:cNvSpPr/>
          <p:nvPr userDrawn="1"/>
        </p:nvSpPr>
        <p:spPr bwMode="auto">
          <a:xfrm>
            <a:off x="2590801" y="4919664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6 w 173"/>
              <a:gd name="T3" fmla="*/ 87 h 87"/>
              <a:gd name="T4" fmla="*/ 87 w 173"/>
              <a:gd name="T5" fmla="*/ 8 h 87"/>
              <a:gd name="T6" fmla="*/ 8 w 173"/>
              <a:gd name="T7" fmla="*/ 87 h 87"/>
              <a:gd name="T8" fmla="*/ 0 w 173"/>
              <a:gd name="T9" fmla="*/ 87 h 87"/>
              <a:gd name="T10" fmla="*/ 87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0" y="8"/>
                  <a:pt x="87" y="8"/>
                </a:cubicBezTo>
                <a:cubicBezTo>
                  <a:pt x="43" y="8"/>
                  <a:pt x="8" y="43"/>
                  <a:pt x="8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7" y="0"/>
                </a:cubicBezTo>
                <a:cubicBezTo>
                  <a:pt x="134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26" name="Freeform 91"/>
          <p:cNvSpPr/>
          <p:nvPr userDrawn="1"/>
        </p:nvSpPr>
        <p:spPr bwMode="auto">
          <a:xfrm>
            <a:off x="2630488" y="4959351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8 h 62"/>
              <a:gd name="T6" fmla="*/ 7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8"/>
                  <a:pt x="62" y="8"/>
                </a:cubicBezTo>
                <a:cubicBezTo>
                  <a:pt x="32" y="8"/>
                  <a:pt x="7" y="32"/>
                  <a:pt x="7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27" name="Freeform 92"/>
          <p:cNvSpPr/>
          <p:nvPr userDrawn="1"/>
        </p:nvSpPr>
        <p:spPr bwMode="auto">
          <a:xfrm>
            <a:off x="2674938" y="5003801"/>
            <a:ext cx="106363" cy="53975"/>
          </a:xfrm>
          <a:custGeom>
            <a:avLst/>
            <a:gdLst>
              <a:gd name="T0" fmla="*/ 67 w 67"/>
              <a:gd name="T1" fmla="*/ 34 h 34"/>
              <a:gd name="T2" fmla="*/ 60 w 67"/>
              <a:gd name="T3" fmla="*/ 34 h 34"/>
              <a:gd name="T4" fmla="*/ 34 w 67"/>
              <a:gd name="T5" fmla="*/ 8 h 34"/>
              <a:gd name="T6" fmla="*/ 8 w 67"/>
              <a:gd name="T7" fmla="*/ 34 h 34"/>
              <a:gd name="T8" fmla="*/ 0 w 67"/>
              <a:gd name="T9" fmla="*/ 34 h 34"/>
              <a:gd name="T10" fmla="*/ 34 w 67"/>
              <a:gd name="T11" fmla="*/ 0 h 34"/>
              <a:gd name="T12" fmla="*/ 67 w 67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4">
                <a:moveTo>
                  <a:pt x="67" y="34"/>
                </a:moveTo>
                <a:cubicBezTo>
                  <a:pt x="60" y="34"/>
                  <a:pt x="60" y="34"/>
                  <a:pt x="60" y="34"/>
                </a:cubicBezTo>
                <a:cubicBezTo>
                  <a:pt x="60" y="20"/>
                  <a:pt x="48" y="8"/>
                  <a:pt x="34" y="8"/>
                </a:cubicBezTo>
                <a:cubicBezTo>
                  <a:pt x="19" y="8"/>
                  <a:pt x="8" y="20"/>
                  <a:pt x="8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28" name="Freeform 93"/>
          <p:cNvSpPr/>
          <p:nvPr userDrawn="1"/>
        </p:nvSpPr>
        <p:spPr bwMode="auto">
          <a:xfrm>
            <a:off x="2014538" y="4713289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8 h 111"/>
              <a:gd name="T6" fmla="*/ 7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8"/>
                  <a:pt x="111" y="8"/>
                </a:cubicBezTo>
                <a:cubicBezTo>
                  <a:pt x="54" y="8"/>
                  <a:pt x="7" y="54"/>
                  <a:pt x="7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29" name="Freeform 94"/>
          <p:cNvSpPr/>
          <p:nvPr userDrawn="1"/>
        </p:nvSpPr>
        <p:spPr bwMode="auto">
          <a:xfrm>
            <a:off x="2052638" y="4751389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6 w 173"/>
              <a:gd name="T3" fmla="*/ 87 h 87"/>
              <a:gd name="T4" fmla="*/ 87 w 173"/>
              <a:gd name="T5" fmla="*/ 8 h 87"/>
              <a:gd name="T6" fmla="*/ 8 w 173"/>
              <a:gd name="T7" fmla="*/ 87 h 87"/>
              <a:gd name="T8" fmla="*/ 0 w 173"/>
              <a:gd name="T9" fmla="*/ 87 h 87"/>
              <a:gd name="T10" fmla="*/ 87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4"/>
                  <a:pt x="130" y="8"/>
                  <a:pt x="87" y="8"/>
                </a:cubicBezTo>
                <a:cubicBezTo>
                  <a:pt x="43" y="8"/>
                  <a:pt x="8" y="44"/>
                  <a:pt x="8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7" y="0"/>
                </a:cubicBezTo>
                <a:cubicBezTo>
                  <a:pt x="134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30" name="Freeform 95"/>
          <p:cNvSpPr/>
          <p:nvPr userDrawn="1"/>
        </p:nvSpPr>
        <p:spPr bwMode="auto">
          <a:xfrm>
            <a:off x="2092326" y="4791076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8 h 62"/>
              <a:gd name="T6" fmla="*/ 7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8"/>
                  <a:pt x="62" y="8"/>
                </a:cubicBezTo>
                <a:cubicBezTo>
                  <a:pt x="32" y="8"/>
                  <a:pt x="7" y="32"/>
                  <a:pt x="7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31" name="Freeform 96"/>
          <p:cNvSpPr/>
          <p:nvPr userDrawn="1"/>
        </p:nvSpPr>
        <p:spPr bwMode="auto">
          <a:xfrm>
            <a:off x="2136776" y="4837114"/>
            <a:ext cx="106363" cy="52388"/>
          </a:xfrm>
          <a:custGeom>
            <a:avLst/>
            <a:gdLst>
              <a:gd name="T0" fmla="*/ 67 w 67"/>
              <a:gd name="T1" fmla="*/ 33 h 33"/>
              <a:gd name="T2" fmla="*/ 60 w 67"/>
              <a:gd name="T3" fmla="*/ 33 h 33"/>
              <a:gd name="T4" fmla="*/ 34 w 67"/>
              <a:gd name="T5" fmla="*/ 7 h 33"/>
              <a:gd name="T6" fmla="*/ 8 w 67"/>
              <a:gd name="T7" fmla="*/ 33 h 33"/>
              <a:gd name="T8" fmla="*/ 0 w 67"/>
              <a:gd name="T9" fmla="*/ 33 h 33"/>
              <a:gd name="T10" fmla="*/ 34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60" y="33"/>
                  <a:pt x="60" y="33"/>
                  <a:pt x="60" y="33"/>
                </a:cubicBezTo>
                <a:cubicBezTo>
                  <a:pt x="60" y="19"/>
                  <a:pt x="48" y="7"/>
                  <a:pt x="34" y="7"/>
                </a:cubicBezTo>
                <a:cubicBezTo>
                  <a:pt x="19" y="7"/>
                  <a:pt x="8" y="19"/>
                  <a:pt x="8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32" name="Freeform 97"/>
          <p:cNvSpPr/>
          <p:nvPr userDrawn="1"/>
        </p:nvSpPr>
        <p:spPr bwMode="auto">
          <a:xfrm>
            <a:off x="2924176" y="4881564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8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8"/>
                  <a:pt x="111" y="8"/>
                </a:cubicBezTo>
                <a:cubicBezTo>
                  <a:pt x="54" y="8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33" name="Freeform 98"/>
          <p:cNvSpPr/>
          <p:nvPr userDrawn="1"/>
        </p:nvSpPr>
        <p:spPr bwMode="auto">
          <a:xfrm>
            <a:off x="2962276" y="4919664"/>
            <a:ext cx="276225" cy="138113"/>
          </a:xfrm>
          <a:custGeom>
            <a:avLst/>
            <a:gdLst>
              <a:gd name="T0" fmla="*/ 174 w 174"/>
              <a:gd name="T1" fmla="*/ 87 h 87"/>
              <a:gd name="T2" fmla="*/ 166 w 174"/>
              <a:gd name="T3" fmla="*/ 87 h 87"/>
              <a:gd name="T4" fmla="*/ 87 w 174"/>
              <a:gd name="T5" fmla="*/ 8 h 87"/>
              <a:gd name="T6" fmla="*/ 8 w 174"/>
              <a:gd name="T7" fmla="*/ 87 h 87"/>
              <a:gd name="T8" fmla="*/ 0 w 174"/>
              <a:gd name="T9" fmla="*/ 87 h 87"/>
              <a:gd name="T10" fmla="*/ 87 w 174"/>
              <a:gd name="T11" fmla="*/ 0 h 87"/>
              <a:gd name="T12" fmla="*/ 174 w 174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7">
                <a:moveTo>
                  <a:pt x="174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1" y="8"/>
                  <a:pt x="87" y="8"/>
                </a:cubicBezTo>
                <a:cubicBezTo>
                  <a:pt x="43" y="8"/>
                  <a:pt x="8" y="43"/>
                  <a:pt x="8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4" y="39"/>
                  <a:pt x="174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34" name="Freeform 99"/>
          <p:cNvSpPr/>
          <p:nvPr userDrawn="1"/>
        </p:nvSpPr>
        <p:spPr bwMode="auto">
          <a:xfrm>
            <a:off x="3001963" y="4959351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8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8"/>
                  <a:pt x="62" y="8"/>
                </a:cubicBezTo>
                <a:cubicBezTo>
                  <a:pt x="32" y="8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35" name="Freeform 100"/>
          <p:cNvSpPr/>
          <p:nvPr userDrawn="1"/>
        </p:nvSpPr>
        <p:spPr bwMode="auto">
          <a:xfrm>
            <a:off x="3048001" y="5003801"/>
            <a:ext cx="104775" cy="53975"/>
          </a:xfrm>
          <a:custGeom>
            <a:avLst/>
            <a:gdLst>
              <a:gd name="T0" fmla="*/ 66 w 66"/>
              <a:gd name="T1" fmla="*/ 34 h 34"/>
              <a:gd name="T2" fmla="*/ 59 w 66"/>
              <a:gd name="T3" fmla="*/ 34 h 34"/>
              <a:gd name="T4" fmla="*/ 33 w 66"/>
              <a:gd name="T5" fmla="*/ 8 h 34"/>
              <a:gd name="T6" fmla="*/ 7 w 66"/>
              <a:gd name="T7" fmla="*/ 34 h 34"/>
              <a:gd name="T8" fmla="*/ 0 w 66"/>
              <a:gd name="T9" fmla="*/ 34 h 34"/>
              <a:gd name="T10" fmla="*/ 33 w 66"/>
              <a:gd name="T11" fmla="*/ 0 h 34"/>
              <a:gd name="T12" fmla="*/ 66 w 66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" h="34">
                <a:moveTo>
                  <a:pt x="66" y="34"/>
                </a:moveTo>
                <a:cubicBezTo>
                  <a:pt x="59" y="34"/>
                  <a:pt x="59" y="34"/>
                  <a:pt x="59" y="34"/>
                </a:cubicBezTo>
                <a:cubicBezTo>
                  <a:pt x="59" y="20"/>
                  <a:pt x="47" y="8"/>
                  <a:pt x="33" y="8"/>
                </a:cubicBezTo>
                <a:cubicBezTo>
                  <a:pt x="19" y="8"/>
                  <a:pt x="7" y="20"/>
                  <a:pt x="7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3" y="0"/>
                </a:cubicBezTo>
                <a:cubicBezTo>
                  <a:pt x="51" y="0"/>
                  <a:pt x="66" y="15"/>
                  <a:pt x="66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36" name="Freeform 101"/>
          <p:cNvSpPr/>
          <p:nvPr userDrawn="1"/>
        </p:nvSpPr>
        <p:spPr bwMode="auto">
          <a:xfrm>
            <a:off x="2744788" y="4702176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7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49"/>
                  <a:pt x="50" y="0"/>
                  <a:pt x="111" y="0"/>
                </a:cubicBezTo>
                <a:cubicBezTo>
                  <a:pt x="172" y="0"/>
                  <a:pt x="222" y="49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37" name="Freeform 102"/>
          <p:cNvSpPr/>
          <p:nvPr userDrawn="1"/>
        </p:nvSpPr>
        <p:spPr bwMode="auto">
          <a:xfrm>
            <a:off x="2782888" y="4740276"/>
            <a:ext cx="276225" cy="138113"/>
          </a:xfrm>
          <a:custGeom>
            <a:avLst/>
            <a:gdLst>
              <a:gd name="T0" fmla="*/ 174 w 174"/>
              <a:gd name="T1" fmla="*/ 87 h 87"/>
              <a:gd name="T2" fmla="*/ 166 w 174"/>
              <a:gd name="T3" fmla="*/ 87 h 87"/>
              <a:gd name="T4" fmla="*/ 87 w 174"/>
              <a:gd name="T5" fmla="*/ 8 h 87"/>
              <a:gd name="T6" fmla="*/ 8 w 174"/>
              <a:gd name="T7" fmla="*/ 87 h 87"/>
              <a:gd name="T8" fmla="*/ 0 w 174"/>
              <a:gd name="T9" fmla="*/ 87 h 87"/>
              <a:gd name="T10" fmla="*/ 87 w 174"/>
              <a:gd name="T11" fmla="*/ 0 h 87"/>
              <a:gd name="T12" fmla="*/ 174 w 174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7">
                <a:moveTo>
                  <a:pt x="174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0" y="8"/>
                  <a:pt x="87" y="8"/>
                </a:cubicBezTo>
                <a:cubicBezTo>
                  <a:pt x="43" y="8"/>
                  <a:pt x="8" y="43"/>
                  <a:pt x="8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4" y="39"/>
                  <a:pt x="174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38" name="Freeform 103"/>
          <p:cNvSpPr/>
          <p:nvPr userDrawn="1"/>
        </p:nvSpPr>
        <p:spPr bwMode="auto">
          <a:xfrm>
            <a:off x="2822576" y="4779964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7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7"/>
                  <a:pt x="28" y="0"/>
                  <a:pt x="62" y="0"/>
                </a:cubicBezTo>
                <a:cubicBezTo>
                  <a:pt x="96" y="0"/>
                  <a:pt x="124" y="27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39" name="Freeform 104"/>
          <p:cNvSpPr/>
          <p:nvPr userDrawn="1"/>
        </p:nvSpPr>
        <p:spPr bwMode="auto">
          <a:xfrm>
            <a:off x="2867026" y="4824414"/>
            <a:ext cx="106363" cy="53975"/>
          </a:xfrm>
          <a:custGeom>
            <a:avLst/>
            <a:gdLst>
              <a:gd name="T0" fmla="*/ 67 w 67"/>
              <a:gd name="T1" fmla="*/ 34 h 34"/>
              <a:gd name="T2" fmla="*/ 60 w 67"/>
              <a:gd name="T3" fmla="*/ 34 h 34"/>
              <a:gd name="T4" fmla="*/ 34 w 67"/>
              <a:gd name="T5" fmla="*/ 8 h 34"/>
              <a:gd name="T6" fmla="*/ 8 w 67"/>
              <a:gd name="T7" fmla="*/ 34 h 34"/>
              <a:gd name="T8" fmla="*/ 0 w 67"/>
              <a:gd name="T9" fmla="*/ 34 h 34"/>
              <a:gd name="T10" fmla="*/ 34 w 67"/>
              <a:gd name="T11" fmla="*/ 0 h 34"/>
              <a:gd name="T12" fmla="*/ 67 w 67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4">
                <a:moveTo>
                  <a:pt x="67" y="34"/>
                </a:moveTo>
                <a:cubicBezTo>
                  <a:pt x="60" y="34"/>
                  <a:pt x="60" y="34"/>
                  <a:pt x="60" y="34"/>
                </a:cubicBezTo>
                <a:cubicBezTo>
                  <a:pt x="60" y="19"/>
                  <a:pt x="48" y="8"/>
                  <a:pt x="34" y="8"/>
                </a:cubicBezTo>
                <a:cubicBezTo>
                  <a:pt x="20" y="8"/>
                  <a:pt x="8" y="19"/>
                  <a:pt x="8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40" name="Freeform 105"/>
          <p:cNvSpPr/>
          <p:nvPr userDrawn="1"/>
        </p:nvSpPr>
        <p:spPr bwMode="auto">
          <a:xfrm>
            <a:off x="3282951" y="4881564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8 h 111"/>
              <a:gd name="T6" fmla="*/ 7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8"/>
                  <a:pt x="111" y="8"/>
                </a:cubicBezTo>
                <a:cubicBezTo>
                  <a:pt x="54" y="8"/>
                  <a:pt x="7" y="54"/>
                  <a:pt x="7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41" name="Freeform 106"/>
          <p:cNvSpPr/>
          <p:nvPr userDrawn="1"/>
        </p:nvSpPr>
        <p:spPr bwMode="auto">
          <a:xfrm>
            <a:off x="3321051" y="4919664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6 w 173"/>
              <a:gd name="T3" fmla="*/ 87 h 87"/>
              <a:gd name="T4" fmla="*/ 87 w 173"/>
              <a:gd name="T5" fmla="*/ 8 h 87"/>
              <a:gd name="T6" fmla="*/ 8 w 173"/>
              <a:gd name="T7" fmla="*/ 87 h 87"/>
              <a:gd name="T8" fmla="*/ 0 w 173"/>
              <a:gd name="T9" fmla="*/ 87 h 87"/>
              <a:gd name="T10" fmla="*/ 87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0" y="8"/>
                  <a:pt x="87" y="8"/>
                </a:cubicBezTo>
                <a:cubicBezTo>
                  <a:pt x="43" y="8"/>
                  <a:pt x="8" y="43"/>
                  <a:pt x="8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42" name="Freeform 107"/>
          <p:cNvSpPr/>
          <p:nvPr userDrawn="1"/>
        </p:nvSpPr>
        <p:spPr bwMode="auto">
          <a:xfrm>
            <a:off x="3360738" y="4959351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8 h 62"/>
              <a:gd name="T6" fmla="*/ 7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8"/>
                  <a:pt x="62" y="8"/>
                </a:cubicBezTo>
                <a:cubicBezTo>
                  <a:pt x="32" y="8"/>
                  <a:pt x="7" y="32"/>
                  <a:pt x="7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43" name="Freeform 108"/>
          <p:cNvSpPr/>
          <p:nvPr userDrawn="1"/>
        </p:nvSpPr>
        <p:spPr bwMode="auto">
          <a:xfrm>
            <a:off x="3405188" y="5003801"/>
            <a:ext cx="106363" cy="53975"/>
          </a:xfrm>
          <a:custGeom>
            <a:avLst/>
            <a:gdLst>
              <a:gd name="T0" fmla="*/ 67 w 67"/>
              <a:gd name="T1" fmla="*/ 34 h 34"/>
              <a:gd name="T2" fmla="*/ 60 w 67"/>
              <a:gd name="T3" fmla="*/ 34 h 34"/>
              <a:gd name="T4" fmla="*/ 34 w 67"/>
              <a:gd name="T5" fmla="*/ 8 h 34"/>
              <a:gd name="T6" fmla="*/ 8 w 67"/>
              <a:gd name="T7" fmla="*/ 34 h 34"/>
              <a:gd name="T8" fmla="*/ 0 w 67"/>
              <a:gd name="T9" fmla="*/ 34 h 34"/>
              <a:gd name="T10" fmla="*/ 34 w 67"/>
              <a:gd name="T11" fmla="*/ 0 h 34"/>
              <a:gd name="T12" fmla="*/ 67 w 67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4">
                <a:moveTo>
                  <a:pt x="67" y="34"/>
                </a:moveTo>
                <a:cubicBezTo>
                  <a:pt x="60" y="34"/>
                  <a:pt x="60" y="34"/>
                  <a:pt x="60" y="34"/>
                </a:cubicBezTo>
                <a:cubicBezTo>
                  <a:pt x="60" y="20"/>
                  <a:pt x="48" y="8"/>
                  <a:pt x="34" y="8"/>
                </a:cubicBezTo>
                <a:cubicBezTo>
                  <a:pt x="19" y="8"/>
                  <a:pt x="8" y="20"/>
                  <a:pt x="8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44" name="Freeform 109"/>
          <p:cNvSpPr/>
          <p:nvPr userDrawn="1"/>
        </p:nvSpPr>
        <p:spPr bwMode="auto">
          <a:xfrm>
            <a:off x="3106738" y="4705351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7 h 111"/>
              <a:gd name="T6" fmla="*/ 7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7" y="54"/>
                  <a:pt x="7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45" name="Freeform 110"/>
          <p:cNvSpPr/>
          <p:nvPr userDrawn="1"/>
        </p:nvSpPr>
        <p:spPr bwMode="auto">
          <a:xfrm>
            <a:off x="3144838" y="4743451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6 w 173"/>
              <a:gd name="T3" fmla="*/ 87 h 87"/>
              <a:gd name="T4" fmla="*/ 87 w 173"/>
              <a:gd name="T5" fmla="*/ 8 h 87"/>
              <a:gd name="T6" fmla="*/ 8 w 173"/>
              <a:gd name="T7" fmla="*/ 87 h 87"/>
              <a:gd name="T8" fmla="*/ 0 w 173"/>
              <a:gd name="T9" fmla="*/ 87 h 87"/>
              <a:gd name="T10" fmla="*/ 87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0" y="8"/>
                  <a:pt x="87" y="8"/>
                </a:cubicBezTo>
                <a:cubicBezTo>
                  <a:pt x="43" y="8"/>
                  <a:pt x="8" y="43"/>
                  <a:pt x="8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7" y="0"/>
                </a:cubicBezTo>
                <a:cubicBezTo>
                  <a:pt x="134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46" name="Freeform 111"/>
          <p:cNvSpPr/>
          <p:nvPr userDrawn="1"/>
        </p:nvSpPr>
        <p:spPr bwMode="auto">
          <a:xfrm>
            <a:off x="3184526" y="4783139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7 h 62"/>
              <a:gd name="T6" fmla="*/ 7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7" y="32"/>
                  <a:pt x="7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47" name="Freeform 112"/>
          <p:cNvSpPr/>
          <p:nvPr userDrawn="1"/>
        </p:nvSpPr>
        <p:spPr bwMode="auto">
          <a:xfrm>
            <a:off x="3228976" y="4827589"/>
            <a:ext cx="106363" cy="53975"/>
          </a:xfrm>
          <a:custGeom>
            <a:avLst/>
            <a:gdLst>
              <a:gd name="T0" fmla="*/ 67 w 67"/>
              <a:gd name="T1" fmla="*/ 34 h 34"/>
              <a:gd name="T2" fmla="*/ 60 w 67"/>
              <a:gd name="T3" fmla="*/ 34 h 34"/>
              <a:gd name="T4" fmla="*/ 34 w 67"/>
              <a:gd name="T5" fmla="*/ 8 h 34"/>
              <a:gd name="T6" fmla="*/ 8 w 67"/>
              <a:gd name="T7" fmla="*/ 34 h 34"/>
              <a:gd name="T8" fmla="*/ 0 w 67"/>
              <a:gd name="T9" fmla="*/ 34 h 34"/>
              <a:gd name="T10" fmla="*/ 34 w 67"/>
              <a:gd name="T11" fmla="*/ 0 h 34"/>
              <a:gd name="T12" fmla="*/ 67 w 67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4">
                <a:moveTo>
                  <a:pt x="67" y="34"/>
                </a:moveTo>
                <a:cubicBezTo>
                  <a:pt x="60" y="34"/>
                  <a:pt x="60" y="34"/>
                  <a:pt x="60" y="34"/>
                </a:cubicBezTo>
                <a:cubicBezTo>
                  <a:pt x="60" y="19"/>
                  <a:pt x="48" y="8"/>
                  <a:pt x="34" y="8"/>
                </a:cubicBezTo>
                <a:cubicBezTo>
                  <a:pt x="19" y="8"/>
                  <a:pt x="8" y="19"/>
                  <a:pt x="8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48" name="Freeform 113"/>
          <p:cNvSpPr/>
          <p:nvPr userDrawn="1"/>
        </p:nvSpPr>
        <p:spPr bwMode="auto">
          <a:xfrm>
            <a:off x="3646488" y="4881564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8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8"/>
                  <a:pt x="111" y="8"/>
                </a:cubicBezTo>
                <a:cubicBezTo>
                  <a:pt x="54" y="8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49" name="Freeform 114"/>
          <p:cNvSpPr/>
          <p:nvPr userDrawn="1"/>
        </p:nvSpPr>
        <p:spPr bwMode="auto">
          <a:xfrm>
            <a:off x="3684588" y="4919664"/>
            <a:ext cx="276225" cy="138113"/>
          </a:xfrm>
          <a:custGeom>
            <a:avLst/>
            <a:gdLst>
              <a:gd name="T0" fmla="*/ 174 w 174"/>
              <a:gd name="T1" fmla="*/ 87 h 87"/>
              <a:gd name="T2" fmla="*/ 166 w 174"/>
              <a:gd name="T3" fmla="*/ 87 h 87"/>
              <a:gd name="T4" fmla="*/ 87 w 174"/>
              <a:gd name="T5" fmla="*/ 8 h 87"/>
              <a:gd name="T6" fmla="*/ 8 w 174"/>
              <a:gd name="T7" fmla="*/ 87 h 87"/>
              <a:gd name="T8" fmla="*/ 0 w 174"/>
              <a:gd name="T9" fmla="*/ 87 h 87"/>
              <a:gd name="T10" fmla="*/ 87 w 174"/>
              <a:gd name="T11" fmla="*/ 0 h 87"/>
              <a:gd name="T12" fmla="*/ 174 w 174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7">
                <a:moveTo>
                  <a:pt x="174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1" y="8"/>
                  <a:pt x="87" y="8"/>
                </a:cubicBezTo>
                <a:cubicBezTo>
                  <a:pt x="43" y="8"/>
                  <a:pt x="8" y="43"/>
                  <a:pt x="8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4" y="39"/>
                  <a:pt x="174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50" name="Freeform 115"/>
          <p:cNvSpPr/>
          <p:nvPr userDrawn="1"/>
        </p:nvSpPr>
        <p:spPr bwMode="auto">
          <a:xfrm>
            <a:off x="3724276" y="4959351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8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8"/>
                  <a:pt x="62" y="8"/>
                </a:cubicBezTo>
                <a:cubicBezTo>
                  <a:pt x="32" y="8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51" name="Freeform 116"/>
          <p:cNvSpPr/>
          <p:nvPr userDrawn="1"/>
        </p:nvSpPr>
        <p:spPr bwMode="auto">
          <a:xfrm>
            <a:off x="3770313" y="5003801"/>
            <a:ext cx="104775" cy="53975"/>
          </a:xfrm>
          <a:custGeom>
            <a:avLst/>
            <a:gdLst>
              <a:gd name="T0" fmla="*/ 66 w 66"/>
              <a:gd name="T1" fmla="*/ 34 h 34"/>
              <a:gd name="T2" fmla="*/ 59 w 66"/>
              <a:gd name="T3" fmla="*/ 34 h 34"/>
              <a:gd name="T4" fmla="*/ 33 w 66"/>
              <a:gd name="T5" fmla="*/ 8 h 34"/>
              <a:gd name="T6" fmla="*/ 7 w 66"/>
              <a:gd name="T7" fmla="*/ 34 h 34"/>
              <a:gd name="T8" fmla="*/ 0 w 66"/>
              <a:gd name="T9" fmla="*/ 34 h 34"/>
              <a:gd name="T10" fmla="*/ 33 w 66"/>
              <a:gd name="T11" fmla="*/ 0 h 34"/>
              <a:gd name="T12" fmla="*/ 66 w 66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" h="34">
                <a:moveTo>
                  <a:pt x="66" y="34"/>
                </a:moveTo>
                <a:cubicBezTo>
                  <a:pt x="59" y="34"/>
                  <a:pt x="59" y="34"/>
                  <a:pt x="59" y="34"/>
                </a:cubicBezTo>
                <a:cubicBezTo>
                  <a:pt x="59" y="20"/>
                  <a:pt x="47" y="8"/>
                  <a:pt x="33" y="8"/>
                </a:cubicBezTo>
                <a:cubicBezTo>
                  <a:pt x="19" y="8"/>
                  <a:pt x="7" y="20"/>
                  <a:pt x="7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3" y="0"/>
                </a:cubicBezTo>
                <a:cubicBezTo>
                  <a:pt x="51" y="0"/>
                  <a:pt x="66" y="15"/>
                  <a:pt x="66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52" name="Freeform 117"/>
          <p:cNvSpPr/>
          <p:nvPr userDrawn="1"/>
        </p:nvSpPr>
        <p:spPr bwMode="auto">
          <a:xfrm>
            <a:off x="3470276" y="4705351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7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53" name="Freeform 118"/>
          <p:cNvSpPr/>
          <p:nvPr userDrawn="1"/>
        </p:nvSpPr>
        <p:spPr bwMode="auto">
          <a:xfrm>
            <a:off x="3508376" y="4743451"/>
            <a:ext cx="276225" cy="138113"/>
          </a:xfrm>
          <a:custGeom>
            <a:avLst/>
            <a:gdLst>
              <a:gd name="T0" fmla="*/ 174 w 174"/>
              <a:gd name="T1" fmla="*/ 87 h 87"/>
              <a:gd name="T2" fmla="*/ 166 w 174"/>
              <a:gd name="T3" fmla="*/ 87 h 87"/>
              <a:gd name="T4" fmla="*/ 87 w 174"/>
              <a:gd name="T5" fmla="*/ 8 h 87"/>
              <a:gd name="T6" fmla="*/ 8 w 174"/>
              <a:gd name="T7" fmla="*/ 87 h 87"/>
              <a:gd name="T8" fmla="*/ 0 w 174"/>
              <a:gd name="T9" fmla="*/ 87 h 87"/>
              <a:gd name="T10" fmla="*/ 87 w 174"/>
              <a:gd name="T11" fmla="*/ 0 h 87"/>
              <a:gd name="T12" fmla="*/ 174 w 174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7">
                <a:moveTo>
                  <a:pt x="174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1" y="8"/>
                  <a:pt x="87" y="8"/>
                </a:cubicBezTo>
                <a:cubicBezTo>
                  <a:pt x="43" y="8"/>
                  <a:pt x="8" y="43"/>
                  <a:pt x="8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4" y="39"/>
                  <a:pt x="174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54" name="Freeform 119"/>
          <p:cNvSpPr/>
          <p:nvPr userDrawn="1"/>
        </p:nvSpPr>
        <p:spPr bwMode="auto">
          <a:xfrm>
            <a:off x="3548063" y="4783139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7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55" name="Freeform 120"/>
          <p:cNvSpPr/>
          <p:nvPr userDrawn="1"/>
        </p:nvSpPr>
        <p:spPr bwMode="auto">
          <a:xfrm>
            <a:off x="3592513" y="4827589"/>
            <a:ext cx="106363" cy="53975"/>
          </a:xfrm>
          <a:custGeom>
            <a:avLst/>
            <a:gdLst>
              <a:gd name="T0" fmla="*/ 67 w 67"/>
              <a:gd name="T1" fmla="*/ 34 h 34"/>
              <a:gd name="T2" fmla="*/ 60 w 67"/>
              <a:gd name="T3" fmla="*/ 34 h 34"/>
              <a:gd name="T4" fmla="*/ 34 w 67"/>
              <a:gd name="T5" fmla="*/ 8 h 34"/>
              <a:gd name="T6" fmla="*/ 8 w 67"/>
              <a:gd name="T7" fmla="*/ 34 h 34"/>
              <a:gd name="T8" fmla="*/ 0 w 67"/>
              <a:gd name="T9" fmla="*/ 34 h 34"/>
              <a:gd name="T10" fmla="*/ 34 w 67"/>
              <a:gd name="T11" fmla="*/ 0 h 34"/>
              <a:gd name="T12" fmla="*/ 67 w 67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4">
                <a:moveTo>
                  <a:pt x="67" y="34"/>
                </a:moveTo>
                <a:cubicBezTo>
                  <a:pt x="60" y="34"/>
                  <a:pt x="60" y="34"/>
                  <a:pt x="60" y="34"/>
                </a:cubicBezTo>
                <a:cubicBezTo>
                  <a:pt x="60" y="19"/>
                  <a:pt x="48" y="8"/>
                  <a:pt x="34" y="8"/>
                </a:cubicBezTo>
                <a:cubicBezTo>
                  <a:pt x="20" y="8"/>
                  <a:pt x="8" y="19"/>
                  <a:pt x="8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56" name="Freeform 121"/>
          <p:cNvSpPr/>
          <p:nvPr userDrawn="1"/>
        </p:nvSpPr>
        <p:spPr bwMode="auto">
          <a:xfrm>
            <a:off x="3287713" y="4540251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7 h 111"/>
              <a:gd name="T6" fmla="*/ 7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7" y="54"/>
                  <a:pt x="7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49"/>
                  <a:pt x="50" y="0"/>
                  <a:pt x="111" y="0"/>
                </a:cubicBezTo>
                <a:cubicBezTo>
                  <a:pt x="172" y="0"/>
                  <a:pt x="222" y="49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57" name="Freeform 122"/>
          <p:cNvSpPr/>
          <p:nvPr userDrawn="1"/>
        </p:nvSpPr>
        <p:spPr bwMode="auto">
          <a:xfrm>
            <a:off x="3325813" y="4578351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6 w 173"/>
              <a:gd name="T3" fmla="*/ 87 h 87"/>
              <a:gd name="T4" fmla="*/ 87 w 173"/>
              <a:gd name="T5" fmla="*/ 7 h 87"/>
              <a:gd name="T6" fmla="*/ 8 w 173"/>
              <a:gd name="T7" fmla="*/ 87 h 87"/>
              <a:gd name="T8" fmla="*/ 0 w 173"/>
              <a:gd name="T9" fmla="*/ 87 h 87"/>
              <a:gd name="T10" fmla="*/ 87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0" y="7"/>
                  <a:pt x="87" y="7"/>
                </a:cubicBezTo>
                <a:cubicBezTo>
                  <a:pt x="43" y="7"/>
                  <a:pt x="8" y="43"/>
                  <a:pt x="8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58" name="Freeform 123"/>
          <p:cNvSpPr/>
          <p:nvPr userDrawn="1"/>
        </p:nvSpPr>
        <p:spPr bwMode="auto">
          <a:xfrm>
            <a:off x="3365501" y="4618039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7 h 62"/>
              <a:gd name="T6" fmla="*/ 7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7" y="32"/>
                  <a:pt x="7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7"/>
                  <a:pt x="28" y="0"/>
                  <a:pt x="62" y="0"/>
                </a:cubicBezTo>
                <a:cubicBezTo>
                  <a:pt x="96" y="0"/>
                  <a:pt x="124" y="27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59" name="Freeform 124"/>
          <p:cNvSpPr/>
          <p:nvPr userDrawn="1"/>
        </p:nvSpPr>
        <p:spPr bwMode="auto">
          <a:xfrm>
            <a:off x="3409951" y="4662489"/>
            <a:ext cx="106363" cy="53975"/>
          </a:xfrm>
          <a:custGeom>
            <a:avLst/>
            <a:gdLst>
              <a:gd name="T0" fmla="*/ 67 w 67"/>
              <a:gd name="T1" fmla="*/ 34 h 34"/>
              <a:gd name="T2" fmla="*/ 60 w 67"/>
              <a:gd name="T3" fmla="*/ 34 h 34"/>
              <a:gd name="T4" fmla="*/ 34 w 67"/>
              <a:gd name="T5" fmla="*/ 8 h 34"/>
              <a:gd name="T6" fmla="*/ 8 w 67"/>
              <a:gd name="T7" fmla="*/ 34 h 34"/>
              <a:gd name="T8" fmla="*/ 0 w 67"/>
              <a:gd name="T9" fmla="*/ 34 h 34"/>
              <a:gd name="T10" fmla="*/ 34 w 67"/>
              <a:gd name="T11" fmla="*/ 0 h 34"/>
              <a:gd name="T12" fmla="*/ 67 w 67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4">
                <a:moveTo>
                  <a:pt x="67" y="34"/>
                </a:moveTo>
                <a:cubicBezTo>
                  <a:pt x="60" y="34"/>
                  <a:pt x="60" y="34"/>
                  <a:pt x="60" y="34"/>
                </a:cubicBezTo>
                <a:cubicBezTo>
                  <a:pt x="60" y="19"/>
                  <a:pt x="48" y="8"/>
                  <a:pt x="34" y="8"/>
                </a:cubicBezTo>
                <a:cubicBezTo>
                  <a:pt x="20" y="8"/>
                  <a:pt x="8" y="19"/>
                  <a:pt x="8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60" name="Freeform 125"/>
          <p:cNvSpPr/>
          <p:nvPr userDrawn="1"/>
        </p:nvSpPr>
        <p:spPr bwMode="auto">
          <a:xfrm>
            <a:off x="3827463" y="4710114"/>
            <a:ext cx="352425" cy="174625"/>
          </a:xfrm>
          <a:custGeom>
            <a:avLst/>
            <a:gdLst>
              <a:gd name="T0" fmla="*/ 222 w 222"/>
              <a:gd name="T1" fmla="*/ 110 h 110"/>
              <a:gd name="T2" fmla="*/ 214 w 222"/>
              <a:gd name="T3" fmla="*/ 110 h 110"/>
              <a:gd name="T4" fmla="*/ 111 w 222"/>
              <a:gd name="T5" fmla="*/ 7 h 110"/>
              <a:gd name="T6" fmla="*/ 8 w 222"/>
              <a:gd name="T7" fmla="*/ 110 h 110"/>
              <a:gd name="T8" fmla="*/ 0 w 222"/>
              <a:gd name="T9" fmla="*/ 110 h 110"/>
              <a:gd name="T10" fmla="*/ 111 w 222"/>
              <a:gd name="T11" fmla="*/ 0 h 110"/>
              <a:gd name="T12" fmla="*/ 222 w 222"/>
              <a:gd name="T13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0">
                <a:moveTo>
                  <a:pt x="222" y="110"/>
                </a:moveTo>
                <a:cubicBezTo>
                  <a:pt x="214" y="110"/>
                  <a:pt x="214" y="110"/>
                  <a:pt x="214" y="110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8" y="54"/>
                  <a:pt x="8" y="110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49"/>
                  <a:pt x="50" y="0"/>
                  <a:pt x="111" y="0"/>
                </a:cubicBezTo>
                <a:cubicBezTo>
                  <a:pt x="172" y="0"/>
                  <a:pt x="222" y="49"/>
                  <a:pt x="222" y="110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61" name="Freeform 126"/>
          <p:cNvSpPr/>
          <p:nvPr userDrawn="1"/>
        </p:nvSpPr>
        <p:spPr bwMode="auto">
          <a:xfrm>
            <a:off x="3865563" y="4748214"/>
            <a:ext cx="274638" cy="136525"/>
          </a:xfrm>
          <a:custGeom>
            <a:avLst/>
            <a:gdLst>
              <a:gd name="T0" fmla="*/ 173 w 173"/>
              <a:gd name="T1" fmla="*/ 86 h 86"/>
              <a:gd name="T2" fmla="*/ 166 w 173"/>
              <a:gd name="T3" fmla="*/ 86 h 86"/>
              <a:gd name="T4" fmla="*/ 87 w 173"/>
              <a:gd name="T5" fmla="*/ 7 h 86"/>
              <a:gd name="T6" fmla="*/ 8 w 173"/>
              <a:gd name="T7" fmla="*/ 86 h 86"/>
              <a:gd name="T8" fmla="*/ 0 w 173"/>
              <a:gd name="T9" fmla="*/ 86 h 86"/>
              <a:gd name="T10" fmla="*/ 87 w 173"/>
              <a:gd name="T11" fmla="*/ 0 h 86"/>
              <a:gd name="T12" fmla="*/ 173 w 173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6">
                <a:moveTo>
                  <a:pt x="173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0" y="7"/>
                  <a:pt x="87" y="7"/>
                </a:cubicBezTo>
                <a:cubicBezTo>
                  <a:pt x="43" y="7"/>
                  <a:pt x="8" y="43"/>
                  <a:pt x="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3" y="39"/>
                  <a:pt x="173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62" name="Freeform 127"/>
          <p:cNvSpPr/>
          <p:nvPr userDrawn="1"/>
        </p:nvSpPr>
        <p:spPr bwMode="auto">
          <a:xfrm>
            <a:off x="3905251" y="4787901"/>
            <a:ext cx="196850" cy="96838"/>
          </a:xfrm>
          <a:custGeom>
            <a:avLst/>
            <a:gdLst>
              <a:gd name="T0" fmla="*/ 124 w 124"/>
              <a:gd name="T1" fmla="*/ 61 h 61"/>
              <a:gd name="T2" fmla="*/ 116 w 124"/>
              <a:gd name="T3" fmla="*/ 61 h 61"/>
              <a:gd name="T4" fmla="*/ 62 w 124"/>
              <a:gd name="T5" fmla="*/ 7 h 61"/>
              <a:gd name="T6" fmla="*/ 8 w 124"/>
              <a:gd name="T7" fmla="*/ 61 h 61"/>
              <a:gd name="T8" fmla="*/ 0 w 124"/>
              <a:gd name="T9" fmla="*/ 61 h 61"/>
              <a:gd name="T10" fmla="*/ 62 w 124"/>
              <a:gd name="T11" fmla="*/ 0 h 61"/>
              <a:gd name="T12" fmla="*/ 124 w 124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1">
                <a:moveTo>
                  <a:pt x="124" y="61"/>
                </a:moveTo>
                <a:cubicBezTo>
                  <a:pt x="116" y="61"/>
                  <a:pt x="116" y="61"/>
                  <a:pt x="116" y="61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8" y="32"/>
                  <a:pt x="8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27"/>
                  <a:pt x="28" y="0"/>
                  <a:pt x="62" y="0"/>
                </a:cubicBezTo>
                <a:cubicBezTo>
                  <a:pt x="96" y="0"/>
                  <a:pt x="124" y="27"/>
                  <a:pt x="124" y="6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63" name="Freeform 128"/>
          <p:cNvSpPr/>
          <p:nvPr userDrawn="1"/>
        </p:nvSpPr>
        <p:spPr bwMode="auto">
          <a:xfrm>
            <a:off x="3949701" y="4832351"/>
            <a:ext cx="106363" cy="52388"/>
          </a:xfrm>
          <a:custGeom>
            <a:avLst/>
            <a:gdLst>
              <a:gd name="T0" fmla="*/ 67 w 67"/>
              <a:gd name="T1" fmla="*/ 33 h 33"/>
              <a:gd name="T2" fmla="*/ 60 w 67"/>
              <a:gd name="T3" fmla="*/ 33 h 33"/>
              <a:gd name="T4" fmla="*/ 34 w 67"/>
              <a:gd name="T5" fmla="*/ 8 h 33"/>
              <a:gd name="T6" fmla="*/ 8 w 67"/>
              <a:gd name="T7" fmla="*/ 33 h 33"/>
              <a:gd name="T8" fmla="*/ 0 w 67"/>
              <a:gd name="T9" fmla="*/ 33 h 33"/>
              <a:gd name="T10" fmla="*/ 34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60" y="33"/>
                  <a:pt x="60" y="33"/>
                  <a:pt x="60" y="33"/>
                </a:cubicBezTo>
                <a:cubicBezTo>
                  <a:pt x="60" y="19"/>
                  <a:pt x="48" y="8"/>
                  <a:pt x="34" y="8"/>
                </a:cubicBezTo>
                <a:cubicBezTo>
                  <a:pt x="20" y="8"/>
                  <a:pt x="8" y="19"/>
                  <a:pt x="8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64" name="Freeform 129"/>
          <p:cNvSpPr/>
          <p:nvPr userDrawn="1"/>
        </p:nvSpPr>
        <p:spPr bwMode="auto">
          <a:xfrm>
            <a:off x="3644901" y="4530726"/>
            <a:ext cx="350838" cy="176213"/>
          </a:xfrm>
          <a:custGeom>
            <a:avLst/>
            <a:gdLst>
              <a:gd name="T0" fmla="*/ 221 w 221"/>
              <a:gd name="T1" fmla="*/ 111 h 111"/>
              <a:gd name="T2" fmla="*/ 214 w 221"/>
              <a:gd name="T3" fmla="*/ 111 h 111"/>
              <a:gd name="T4" fmla="*/ 111 w 221"/>
              <a:gd name="T5" fmla="*/ 8 h 111"/>
              <a:gd name="T6" fmla="*/ 7 w 221"/>
              <a:gd name="T7" fmla="*/ 111 h 111"/>
              <a:gd name="T8" fmla="*/ 0 w 221"/>
              <a:gd name="T9" fmla="*/ 111 h 111"/>
              <a:gd name="T10" fmla="*/ 111 w 221"/>
              <a:gd name="T11" fmla="*/ 0 h 111"/>
              <a:gd name="T12" fmla="*/ 221 w 221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1" h="111">
                <a:moveTo>
                  <a:pt x="221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8"/>
                  <a:pt x="111" y="8"/>
                </a:cubicBezTo>
                <a:cubicBezTo>
                  <a:pt x="54" y="8"/>
                  <a:pt x="7" y="54"/>
                  <a:pt x="7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49" y="0"/>
                  <a:pt x="111" y="0"/>
                </a:cubicBezTo>
                <a:cubicBezTo>
                  <a:pt x="172" y="0"/>
                  <a:pt x="221" y="50"/>
                  <a:pt x="221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65" name="Freeform 130"/>
          <p:cNvSpPr/>
          <p:nvPr userDrawn="1"/>
        </p:nvSpPr>
        <p:spPr bwMode="auto">
          <a:xfrm>
            <a:off x="3683001" y="4568826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6 w 173"/>
              <a:gd name="T3" fmla="*/ 87 h 87"/>
              <a:gd name="T4" fmla="*/ 87 w 173"/>
              <a:gd name="T5" fmla="*/ 8 h 87"/>
              <a:gd name="T6" fmla="*/ 8 w 173"/>
              <a:gd name="T7" fmla="*/ 87 h 87"/>
              <a:gd name="T8" fmla="*/ 0 w 173"/>
              <a:gd name="T9" fmla="*/ 87 h 87"/>
              <a:gd name="T10" fmla="*/ 87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0" y="8"/>
                  <a:pt x="87" y="8"/>
                </a:cubicBezTo>
                <a:cubicBezTo>
                  <a:pt x="43" y="8"/>
                  <a:pt x="8" y="43"/>
                  <a:pt x="8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7" y="0"/>
                </a:cubicBezTo>
                <a:cubicBezTo>
                  <a:pt x="134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66" name="Freeform 131"/>
          <p:cNvSpPr/>
          <p:nvPr userDrawn="1"/>
        </p:nvSpPr>
        <p:spPr bwMode="auto">
          <a:xfrm>
            <a:off x="3722688" y="4608514"/>
            <a:ext cx="195263" cy="98425"/>
          </a:xfrm>
          <a:custGeom>
            <a:avLst/>
            <a:gdLst>
              <a:gd name="T0" fmla="*/ 123 w 123"/>
              <a:gd name="T1" fmla="*/ 62 h 62"/>
              <a:gd name="T2" fmla="*/ 116 w 123"/>
              <a:gd name="T3" fmla="*/ 62 h 62"/>
              <a:gd name="T4" fmla="*/ 62 w 123"/>
              <a:gd name="T5" fmla="*/ 8 h 62"/>
              <a:gd name="T6" fmla="*/ 7 w 123"/>
              <a:gd name="T7" fmla="*/ 62 h 62"/>
              <a:gd name="T8" fmla="*/ 0 w 123"/>
              <a:gd name="T9" fmla="*/ 62 h 62"/>
              <a:gd name="T10" fmla="*/ 62 w 123"/>
              <a:gd name="T11" fmla="*/ 0 h 62"/>
              <a:gd name="T12" fmla="*/ 123 w 123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" h="62">
                <a:moveTo>
                  <a:pt x="123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8"/>
                  <a:pt x="62" y="8"/>
                </a:cubicBezTo>
                <a:cubicBezTo>
                  <a:pt x="32" y="8"/>
                  <a:pt x="7" y="32"/>
                  <a:pt x="7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3" y="28"/>
                  <a:pt x="123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67" name="Freeform 132"/>
          <p:cNvSpPr/>
          <p:nvPr userDrawn="1"/>
        </p:nvSpPr>
        <p:spPr bwMode="auto">
          <a:xfrm>
            <a:off x="3767138" y="4654551"/>
            <a:ext cx="106363" cy="52388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4 w 67"/>
              <a:gd name="T5" fmla="*/ 7 h 33"/>
              <a:gd name="T6" fmla="*/ 8 w 67"/>
              <a:gd name="T7" fmla="*/ 33 h 33"/>
              <a:gd name="T8" fmla="*/ 0 w 67"/>
              <a:gd name="T9" fmla="*/ 33 h 33"/>
              <a:gd name="T10" fmla="*/ 34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8" y="7"/>
                  <a:pt x="34" y="7"/>
                </a:cubicBezTo>
                <a:cubicBezTo>
                  <a:pt x="19" y="7"/>
                  <a:pt x="8" y="19"/>
                  <a:pt x="8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68" name="Freeform 133"/>
          <p:cNvSpPr/>
          <p:nvPr userDrawn="1"/>
        </p:nvSpPr>
        <p:spPr bwMode="auto">
          <a:xfrm>
            <a:off x="3462338" y="4365626"/>
            <a:ext cx="350838" cy="176213"/>
          </a:xfrm>
          <a:custGeom>
            <a:avLst/>
            <a:gdLst>
              <a:gd name="T0" fmla="*/ 221 w 221"/>
              <a:gd name="T1" fmla="*/ 111 h 111"/>
              <a:gd name="T2" fmla="*/ 214 w 221"/>
              <a:gd name="T3" fmla="*/ 111 h 111"/>
              <a:gd name="T4" fmla="*/ 110 w 221"/>
              <a:gd name="T5" fmla="*/ 8 h 111"/>
              <a:gd name="T6" fmla="*/ 7 w 221"/>
              <a:gd name="T7" fmla="*/ 111 h 111"/>
              <a:gd name="T8" fmla="*/ 0 w 221"/>
              <a:gd name="T9" fmla="*/ 111 h 111"/>
              <a:gd name="T10" fmla="*/ 110 w 221"/>
              <a:gd name="T11" fmla="*/ 0 h 111"/>
              <a:gd name="T12" fmla="*/ 221 w 221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1" h="111">
                <a:moveTo>
                  <a:pt x="221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7" y="8"/>
                  <a:pt x="110" y="8"/>
                </a:cubicBezTo>
                <a:cubicBezTo>
                  <a:pt x="54" y="8"/>
                  <a:pt x="7" y="54"/>
                  <a:pt x="7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49" y="0"/>
                  <a:pt x="110" y="0"/>
                </a:cubicBezTo>
                <a:cubicBezTo>
                  <a:pt x="172" y="0"/>
                  <a:pt x="221" y="50"/>
                  <a:pt x="221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69" name="Freeform 134"/>
          <p:cNvSpPr/>
          <p:nvPr userDrawn="1"/>
        </p:nvSpPr>
        <p:spPr bwMode="auto">
          <a:xfrm>
            <a:off x="3500438" y="4403726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6 w 173"/>
              <a:gd name="T3" fmla="*/ 87 h 87"/>
              <a:gd name="T4" fmla="*/ 86 w 173"/>
              <a:gd name="T5" fmla="*/ 8 h 87"/>
              <a:gd name="T6" fmla="*/ 7 w 173"/>
              <a:gd name="T7" fmla="*/ 87 h 87"/>
              <a:gd name="T8" fmla="*/ 0 w 173"/>
              <a:gd name="T9" fmla="*/ 87 h 87"/>
              <a:gd name="T10" fmla="*/ 86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0" y="8"/>
                  <a:pt x="86" y="8"/>
                </a:cubicBezTo>
                <a:cubicBezTo>
                  <a:pt x="43" y="8"/>
                  <a:pt x="7" y="43"/>
                  <a:pt x="7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6" y="0"/>
                </a:cubicBezTo>
                <a:cubicBezTo>
                  <a:pt x="134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70" name="Freeform 135"/>
          <p:cNvSpPr/>
          <p:nvPr userDrawn="1"/>
        </p:nvSpPr>
        <p:spPr bwMode="auto">
          <a:xfrm>
            <a:off x="3540126" y="4443414"/>
            <a:ext cx="195263" cy="98425"/>
          </a:xfrm>
          <a:custGeom>
            <a:avLst/>
            <a:gdLst>
              <a:gd name="T0" fmla="*/ 123 w 123"/>
              <a:gd name="T1" fmla="*/ 62 h 62"/>
              <a:gd name="T2" fmla="*/ 116 w 123"/>
              <a:gd name="T3" fmla="*/ 62 h 62"/>
              <a:gd name="T4" fmla="*/ 61 w 123"/>
              <a:gd name="T5" fmla="*/ 8 h 62"/>
              <a:gd name="T6" fmla="*/ 7 w 123"/>
              <a:gd name="T7" fmla="*/ 62 h 62"/>
              <a:gd name="T8" fmla="*/ 0 w 123"/>
              <a:gd name="T9" fmla="*/ 62 h 62"/>
              <a:gd name="T10" fmla="*/ 61 w 123"/>
              <a:gd name="T11" fmla="*/ 0 h 62"/>
              <a:gd name="T12" fmla="*/ 123 w 123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" h="62">
                <a:moveTo>
                  <a:pt x="123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1" y="8"/>
                  <a:pt x="61" y="8"/>
                </a:cubicBezTo>
                <a:cubicBezTo>
                  <a:pt x="32" y="8"/>
                  <a:pt x="7" y="32"/>
                  <a:pt x="7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7" y="0"/>
                  <a:pt x="61" y="0"/>
                </a:cubicBezTo>
                <a:cubicBezTo>
                  <a:pt x="96" y="0"/>
                  <a:pt x="123" y="28"/>
                  <a:pt x="123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71" name="Freeform 136"/>
          <p:cNvSpPr/>
          <p:nvPr userDrawn="1"/>
        </p:nvSpPr>
        <p:spPr bwMode="auto">
          <a:xfrm>
            <a:off x="3584576" y="4487864"/>
            <a:ext cx="106363" cy="53975"/>
          </a:xfrm>
          <a:custGeom>
            <a:avLst/>
            <a:gdLst>
              <a:gd name="T0" fmla="*/ 67 w 67"/>
              <a:gd name="T1" fmla="*/ 34 h 34"/>
              <a:gd name="T2" fmla="*/ 59 w 67"/>
              <a:gd name="T3" fmla="*/ 34 h 34"/>
              <a:gd name="T4" fmla="*/ 33 w 67"/>
              <a:gd name="T5" fmla="*/ 8 h 34"/>
              <a:gd name="T6" fmla="*/ 8 w 67"/>
              <a:gd name="T7" fmla="*/ 34 h 34"/>
              <a:gd name="T8" fmla="*/ 0 w 67"/>
              <a:gd name="T9" fmla="*/ 34 h 34"/>
              <a:gd name="T10" fmla="*/ 33 w 67"/>
              <a:gd name="T11" fmla="*/ 0 h 34"/>
              <a:gd name="T12" fmla="*/ 67 w 67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4">
                <a:moveTo>
                  <a:pt x="67" y="34"/>
                </a:moveTo>
                <a:cubicBezTo>
                  <a:pt x="59" y="34"/>
                  <a:pt x="59" y="34"/>
                  <a:pt x="59" y="34"/>
                </a:cubicBezTo>
                <a:cubicBezTo>
                  <a:pt x="59" y="20"/>
                  <a:pt x="48" y="8"/>
                  <a:pt x="33" y="8"/>
                </a:cubicBezTo>
                <a:cubicBezTo>
                  <a:pt x="19" y="8"/>
                  <a:pt x="8" y="20"/>
                  <a:pt x="8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72" name="Freeform 137"/>
          <p:cNvSpPr/>
          <p:nvPr userDrawn="1"/>
        </p:nvSpPr>
        <p:spPr bwMode="auto">
          <a:xfrm>
            <a:off x="3884613" y="4370389"/>
            <a:ext cx="350838" cy="176213"/>
          </a:xfrm>
          <a:custGeom>
            <a:avLst/>
            <a:gdLst>
              <a:gd name="T0" fmla="*/ 221 w 221"/>
              <a:gd name="T1" fmla="*/ 111 h 111"/>
              <a:gd name="T2" fmla="*/ 214 w 221"/>
              <a:gd name="T3" fmla="*/ 111 h 111"/>
              <a:gd name="T4" fmla="*/ 110 w 221"/>
              <a:gd name="T5" fmla="*/ 7 h 111"/>
              <a:gd name="T6" fmla="*/ 7 w 221"/>
              <a:gd name="T7" fmla="*/ 111 h 111"/>
              <a:gd name="T8" fmla="*/ 0 w 221"/>
              <a:gd name="T9" fmla="*/ 111 h 111"/>
              <a:gd name="T10" fmla="*/ 110 w 221"/>
              <a:gd name="T11" fmla="*/ 0 h 111"/>
              <a:gd name="T12" fmla="*/ 221 w 221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1" h="111">
                <a:moveTo>
                  <a:pt x="221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7" y="7"/>
                  <a:pt x="110" y="7"/>
                </a:cubicBezTo>
                <a:cubicBezTo>
                  <a:pt x="53" y="7"/>
                  <a:pt x="7" y="54"/>
                  <a:pt x="7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49"/>
                  <a:pt x="49" y="0"/>
                  <a:pt x="110" y="0"/>
                </a:cubicBezTo>
                <a:cubicBezTo>
                  <a:pt x="172" y="0"/>
                  <a:pt x="221" y="49"/>
                  <a:pt x="221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73" name="Freeform 138"/>
          <p:cNvSpPr/>
          <p:nvPr userDrawn="1"/>
        </p:nvSpPr>
        <p:spPr bwMode="auto">
          <a:xfrm>
            <a:off x="3922713" y="4408489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6 w 173"/>
              <a:gd name="T3" fmla="*/ 87 h 87"/>
              <a:gd name="T4" fmla="*/ 86 w 173"/>
              <a:gd name="T5" fmla="*/ 8 h 87"/>
              <a:gd name="T6" fmla="*/ 7 w 173"/>
              <a:gd name="T7" fmla="*/ 87 h 87"/>
              <a:gd name="T8" fmla="*/ 0 w 173"/>
              <a:gd name="T9" fmla="*/ 87 h 87"/>
              <a:gd name="T10" fmla="*/ 86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0" y="8"/>
                  <a:pt x="86" y="8"/>
                </a:cubicBezTo>
                <a:cubicBezTo>
                  <a:pt x="43" y="8"/>
                  <a:pt x="7" y="43"/>
                  <a:pt x="7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6" y="0"/>
                </a:cubicBezTo>
                <a:cubicBezTo>
                  <a:pt x="134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74" name="Freeform 139"/>
          <p:cNvSpPr/>
          <p:nvPr userDrawn="1"/>
        </p:nvSpPr>
        <p:spPr bwMode="auto">
          <a:xfrm>
            <a:off x="3962401" y="4448176"/>
            <a:ext cx="195263" cy="98425"/>
          </a:xfrm>
          <a:custGeom>
            <a:avLst/>
            <a:gdLst>
              <a:gd name="T0" fmla="*/ 123 w 123"/>
              <a:gd name="T1" fmla="*/ 62 h 62"/>
              <a:gd name="T2" fmla="*/ 116 w 123"/>
              <a:gd name="T3" fmla="*/ 62 h 62"/>
              <a:gd name="T4" fmla="*/ 61 w 123"/>
              <a:gd name="T5" fmla="*/ 7 h 62"/>
              <a:gd name="T6" fmla="*/ 7 w 123"/>
              <a:gd name="T7" fmla="*/ 62 h 62"/>
              <a:gd name="T8" fmla="*/ 0 w 123"/>
              <a:gd name="T9" fmla="*/ 62 h 62"/>
              <a:gd name="T10" fmla="*/ 61 w 123"/>
              <a:gd name="T11" fmla="*/ 0 h 62"/>
              <a:gd name="T12" fmla="*/ 123 w 123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" h="62">
                <a:moveTo>
                  <a:pt x="123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1" y="7"/>
                  <a:pt x="61" y="7"/>
                </a:cubicBezTo>
                <a:cubicBezTo>
                  <a:pt x="32" y="7"/>
                  <a:pt x="7" y="32"/>
                  <a:pt x="7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7"/>
                  <a:pt x="27" y="0"/>
                  <a:pt x="61" y="0"/>
                </a:cubicBezTo>
                <a:cubicBezTo>
                  <a:pt x="96" y="0"/>
                  <a:pt x="123" y="27"/>
                  <a:pt x="123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75" name="Freeform 140"/>
          <p:cNvSpPr/>
          <p:nvPr userDrawn="1"/>
        </p:nvSpPr>
        <p:spPr bwMode="auto">
          <a:xfrm>
            <a:off x="4006851" y="4492626"/>
            <a:ext cx="106363" cy="53975"/>
          </a:xfrm>
          <a:custGeom>
            <a:avLst/>
            <a:gdLst>
              <a:gd name="T0" fmla="*/ 67 w 67"/>
              <a:gd name="T1" fmla="*/ 34 h 34"/>
              <a:gd name="T2" fmla="*/ 59 w 67"/>
              <a:gd name="T3" fmla="*/ 34 h 34"/>
              <a:gd name="T4" fmla="*/ 33 w 67"/>
              <a:gd name="T5" fmla="*/ 8 h 34"/>
              <a:gd name="T6" fmla="*/ 8 w 67"/>
              <a:gd name="T7" fmla="*/ 34 h 34"/>
              <a:gd name="T8" fmla="*/ 0 w 67"/>
              <a:gd name="T9" fmla="*/ 34 h 34"/>
              <a:gd name="T10" fmla="*/ 33 w 67"/>
              <a:gd name="T11" fmla="*/ 0 h 34"/>
              <a:gd name="T12" fmla="*/ 67 w 67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4">
                <a:moveTo>
                  <a:pt x="67" y="34"/>
                </a:moveTo>
                <a:cubicBezTo>
                  <a:pt x="59" y="34"/>
                  <a:pt x="59" y="34"/>
                  <a:pt x="59" y="34"/>
                </a:cubicBezTo>
                <a:cubicBezTo>
                  <a:pt x="59" y="19"/>
                  <a:pt x="48" y="8"/>
                  <a:pt x="33" y="8"/>
                </a:cubicBezTo>
                <a:cubicBezTo>
                  <a:pt x="19" y="8"/>
                  <a:pt x="8" y="19"/>
                  <a:pt x="8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41" name="Freeform 6"/>
          <p:cNvSpPr/>
          <p:nvPr userDrawn="1"/>
        </p:nvSpPr>
        <p:spPr bwMode="auto">
          <a:xfrm>
            <a:off x="8232776" y="3937001"/>
            <a:ext cx="2001838" cy="1354138"/>
          </a:xfrm>
          <a:custGeom>
            <a:avLst/>
            <a:gdLst>
              <a:gd name="T0" fmla="*/ 1059 w 1261"/>
              <a:gd name="T1" fmla="*/ 290 h 855"/>
              <a:gd name="T2" fmla="*/ 869 w 1261"/>
              <a:gd name="T3" fmla="*/ 127 h 855"/>
              <a:gd name="T4" fmla="*/ 699 w 1261"/>
              <a:gd name="T5" fmla="*/ 230 h 855"/>
              <a:gd name="T6" fmla="*/ 504 w 1261"/>
              <a:gd name="T7" fmla="*/ 154 h 855"/>
              <a:gd name="T8" fmla="*/ 464 w 1261"/>
              <a:gd name="T9" fmla="*/ 156 h 855"/>
              <a:gd name="T10" fmla="*/ 239 w 1261"/>
              <a:gd name="T11" fmla="*/ 0 h 855"/>
              <a:gd name="T12" fmla="*/ 0 w 1261"/>
              <a:gd name="T13" fmla="*/ 239 h 855"/>
              <a:gd name="T14" fmla="*/ 217 w 1261"/>
              <a:gd name="T15" fmla="*/ 478 h 855"/>
              <a:gd name="T16" fmla="*/ 504 w 1261"/>
              <a:gd name="T17" fmla="*/ 731 h 855"/>
              <a:gd name="T18" fmla="*/ 698 w 1261"/>
              <a:gd name="T19" fmla="*/ 655 h 855"/>
              <a:gd name="T20" fmla="*/ 973 w 1261"/>
              <a:gd name="T21" fmla="*/ 855 h 855"/>
              <a:gd name="T22" fmla="*/ 1261 w 1261"/>
              <a:gd name="T23" fmla="*/ 566 h 855"/>
              <a:gd name="T24" fmla="*/ 1059 w 1261"/>
              <a:gd name="T25" fmla="*/ 290 h 8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61" h="855">
                <a:moveTo>
                  <a:pt x="1059" y="290"/>
                </a:moveTo>
                <a:cubicBezTo>
                  <a:pt x="1045" y="198"/>
                  <a:pt x="965" y="127"/>
                  <a:pt x="869" y="127"/>
                </a:cubicBezTo>
                <a:cubicBezTo>
                  <a:pt x="795" y="127"/>
                  <a:pt x="731" y="169"/>
                  <a:pt x="699" y="230"/>
                </a:cubicBezTo>
                <a:cubicBezTo>
                  <a:pt x="648" y="183"/>
                  <a:pt x="579" y="154"/>
                  <a:pt x="504" y="154"/>
                </a:cubicBezTo>
                <a:cubicBezTo>
                  <a:pt x="490" y="154"/>
                  <a:pt x="477" y="155"/>
                  <a:pt x="464" y="156"/>
                </a:cubicBezTo>
                <a:cubicBezTo>
                  <a:pt x="431" y="65"/>
                  <a:pt x="343" y="0"/>
                  <a:pt x="239" y="0"/>
                </a:cubicBezTo>
                <a:cubicBezTo>
                  <a:pt x="107" y="0"/>
                  <a:pt x="0" y="107"/>
                  <a:pt x="0" y="239"/>
                </a:cubicBezTo>
                <a:cubicBezTo>
                  <a:pt x="0" y="364"/>
                  <a:pt x="95" y="467"/>
                  <a:pt x="217" y="478"/>
                </a:cubicBezTo>
                <a:cubicBezTo>
                  <a:pt x="235" y="620"/>
                  <a:pt x="357" y="731"/>
                  <a:pt x="504" y="731"/>
                </a:cubicBezTo>
                <a:cubicBezTo>
                  <a:pt x="579" y="731"/>
                  <a:pt x="647" y="702"/>
                  <a:pt x="698" y="655"/>
                </a:cubicBezTo>
                <a:cubicBezTo>
                  <a:pt x="736" y="771"/>
                  <a:pt x="845" y="855"/>
                  <a:pt x="973" y="855"/>
                </a:cubicBezTo>
                <a:cubicBezTo>
                  <a:pt x="1132" y="855"/>
                  <a:pt x="1261" y="725"/>
                  <a:pt x="1261" y="566"/>
                </a:cubicBezTo>
                <a:cubicBezTo>
                  <a:pt x="1261" y="437"/>
                  <a:pt x="1176" y="327"/>
                  <a:pt x="1059" y="290"/>
                </a:cubicBezTo>
                <a:close/>
              </a:path>
            </a:pathLst>
          </a:custGeom>
          <a:solidFill>
            <a:srgbClr val="F1F4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43" name="Freeform 8"/>
          <p:cNvSpPr/>
          <p:nvPr userDrawn="1"/>
        </p:nvSpPr>
        <p:spPr bwMode="auto">
          <a:xfrm>
            <a:off x="8189913" y="4454526"/>
            <a:ext cx="857250" cy="671513"/>
          </a:xfrm>
          <a:custGeom>
            <a:avLst/>
            <a:gdLst>
              <a:gd name="T0" fmla="*/ 358 w 540"/>
              <a:gd name="T1" fmla="*/ 59 h 423"/>
              <a:gd name="T2" fmla="*/ 233 w 540"/>
              <a:gd name="T3" fmla="*/ 109 h 423"/>
              <a:gd name="T4" fmla="*/ 116 w 540"/>
              <a:gd name="T5" fmla="*/ 0 h 423"/>
              <a:gd name="T6" fmla="*/ 0 w 540"/>
              <a:gd name="T7" fmla="*/ 116 h 423"/>
              <a:gd name="T8" fmla="*/ 116 w 540"/>
              <a:gd name="T9" fmla="*/ 233 h 423"/>
              <a:gd name="T10" fmla="*/ 178 w 540"/>
              <a:gd name="T11" fmla="*/ 216 h 423"/>
              <a:gd name="T12" fmla="*/ 176 w 540"/>
              <a:gd name="T13" fmla="*/ 241 h 423"/>
              <a:gd name="T14" fmla="*/ 358 w 540"/>
              <a:gd name="T15" fmla="*/ 423 h 423"/>
              <a:gd name="T16" fmla="*/ 540 w 540"/>
              <a:gd name="T17" fmla="*/ 241 h 423"/>
              <a:gd name="T18" fmla="*/ 358 w 540"/>
              <a:gd name="T19" fmla="*/ 59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40" h="423">
                <a:moveTo>
                  <a:pt x="358" y="59"/>
                </a:moveTo>
                <a:cubicBezTo>
                  <a:pt x="309" y="59"/>
                  <a:pt x="265" y="78"/>
                  <a:pt x="233" y="109"/>
                </a:cubicBezTo>
                <a:cubicBezTo>
                  <a:pt x="229" y="48"/>
                  <a:pt x="178" y="0"/>
                  <a:pt x="116" y="0"/>
                </a:cubicBezTo>
                <a:cubicBezTo>
                  <a:pt x="52" y="0"/>
                  <a:pt x="0" y="52"/>
                  <a:pt x="0" y="116"/>
                </a:cubicBezTo>
                <a:cubicBezTo>
                  <a:pt x="0" y="181"/>
                  <a:pt x="52" y="233"/>
                  <a:pt x="116" y="233"/>
                </a:cubicBezTo>
                <a:cubicBezTo>
                  <a:pt x="139" y="233"/>
                  <a:pt x="160" y="227"/>
                  <a:pt x="178" y="216"/>
                </a:cubicBezTo>
                <a:cubicBezTo>
                  <a:pt x="177" y="224"/>
                  <a:pt x="176" y="233"/>
                  <a:pt x="176" y="241"/>
                </a:cubicBezTo>
                <a:cubicBezTo>
                  <a:pt x="176" y="342"/>
                  <a:pt x="257" y="423"/>
                  <a:pt x="358" y="423"/>
                </a:cubicBezTo>
                <a:cubicBezTo>
                  <a:pt x="458" y="423"/>
                  <a:pt x="540" y="342"/>
                  <a:pt x="540" y="241"/>
                </a:cubicBezTo>
                <a:cubicBezTo>
                  <a:pt x="540" y="141"/>
                  <a:pt x="458" y="59"/>
                  <a:pt x="358" y="59"/>
                </a:cubicBezTo>
                <a:close/>
              </a:path>
            </a:pathLst>
          </a:custGeom>
          <a:solidFill>
            <a:srgbClr val="565BA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45" name="Freeform 10"/>
          <p:cNvSpPr/>
          <p:nvPr userDrawn="1"/>
        </p:nvSpPr>
        <p:spPr bwMode="auto">
          <a:xfrm>
            <a:off x="1638301" y="4368801"/>
            <a:ext cx="2751138" cy="1198563"/>
          </a:xfrm>
          <a:custGeom>
            <a:avLst/>
            <a:gdLst>
              <a:gd name="T0" fmla="*/ 1561 w 1733"/>
              <a:gd name="T1" fmla="*/ 0 h 756"/>
              <a:gd name="T2" fmla="*/ 1394 w 1733"/>
              <a:gd name="T3" fmla="*/ 133 h 756"/>
              <a:gd name="T4" fmla="*/ 1283 w 1733"/>
              <a:gd name="T5" fmla="*/ 93 h 756"/>
              <a:gd name="T6" fmla="*/ 1111 w 1733"/>
              <a:gd name="T7" fmla="*/ 265 h 756"/>
              <a:gd name="T8" fmla="*/ 1112 w 1733"/>
              <a:gd name="T9" fmla="*/ 280 h 756"/>
              <a:gd name="T10" fmla="*/ 991 w 1733"/>
              <a:gd name="T11" fmla="*/ 231 h 756"/>
              <a:gd name="T12" fmla="*/ 819 w 1733"/>
              <a:gd name="T13" fmla="*/ 403 h 756"/>
              <a:gd name="T14" fmla="*/ 821 w 1733"/>
              <a:gd name="T15" fmla="*/ 429 h 756"/>
              <a:gd name="T16" fmla="*/ 709 w 1733"/>
              <a:gd name="T17" fmla="*/ 497 h 756"/>
              <a:gd name="T18" fmla="*/ 572 w 1733"/>
              <a:gd name="T19" fmla="*/ 423 h 756"/>
              <a:gd name="T20" fmla="*/ 494 w 1733"/>
              <a:gd name="T21" fmla="*/ 443 h 756"/>
              <a:gd name="T22" fmla="*/ 338 w 1733"/>
              <a:gd name="T23" fmla="*/ 309 h 756"/>
              <a:gd name="T24" fmla="*/ 199 w 1733"/>
              <a:gd name="T25" fmla="*/ 393 h 756"/>
              <a:gd name="T26" fmla="*/ 113 w 1733"/>
              <a:gd name="T27" fmla="*/ 354 h 756"/>
              <a:gd name="T28" fmla="*/ 0 w 1733"/>
              <a:gd name="T29" fmla="*/ 467 h 756"/>
              <a:gd name="T30" fmla="*/ 113 w 1733"/>
              <a:gd name="T31" fmla="*/ 581 h 756"/>
              <a:gd name="T32" fmla="*/ 199 w 1733"/>
              <a:gd name="T33" fmla="*/ 541 h 756"/>
              <a:gd name="T34" fmla="*/ 338 w 1733"/>
              <a:gd name="T35" fmla="*/ 624 h 756"/>
              <a:gd name="T36" fmla="*/ 410 w 1733"/>
              <a:gd name="T37" fmla="*/ 607 h 756"/>
              <a:gd name="T38" fmla="*/ 572 w 1733"/>
              <a:gd name="T39" fmla="*/ 751 h 756"/>
              <a:gd name="T40" fmla="*/ 706 w 1733"/>
              <a:gd name="T41" fmla="*/ 682 h 756"/>
              <a:gd name="T42" fmla="*/ 843 w 1733"/>
              <a:gd name="T43" fmla="*/ 756 h 756"/>
              <a:gd name="T44" fmla="*/ 1007 w 1733"/>
              <a:gd name="T45" fmla="*/ 592 h 756"/>
              <a:gd name="T46" fmla="*/ 1006 w 1733"/>
              <a:gd name="T47" fmla="*/ 574 h 756"/>
              <a:gd name="T48" fmla="*/ 1010 w 1733"/>
              <a:gd name="T49" fmla="*/ 574 h 756"/>
              <a:gd name="T50" fmla="*/ 1167 w 1733"/>
              <a:gd name="T51" fmla="*/ 674 h 756"/>
              <a:gd name="T52" fmla="*/ 1257 w 1733"/>
              <a:gd name="T53" fmla="*/ 649 h 756"/>
              <a:gd name="T54" fmla="*/ 1305 w 1733"/>
              <a:gd name="T55" fmla="*/ 655 h 756"/>
              <a:gd name="T56" fmla="*/ 1467 w 1733"/>
              <a:gd name="T57" fmla="*/ 539 h 756"/>
              <a:gd name="T58" fmla="*/ 1509 w 1733"/>
              <a:gd name="T59" fmla="*/ 544 h 756"/>
              <a:gd name="T60" fmla="*/ 1681 w 1733"/>
              <a:gd name="T61" fmla="*/ 372 h 756"/>
              <a:gd name="T62" fmla="*/ 1668 w 1733"/>
              <a:gd name="T63" fmla="*/ 307 h 756"/>
              <a:gd name="T64" fmla="*/ 1733 w 1733"/>
              <a:gd name="T65" fmla="*/ 172 h 756"/>
              <a:gd name="T66" fmla="*/ 1561 w 1733"/>
              <a:gd name="T67" fmla="*/ 0 h 7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733" h="756">
                <a:moveTo>
                  <a:pt x="1561" y="0"/>
                </a:moveTo>
                <a:cubicBezTo>
                  <a:pt x="1480" y="0"/>
                  <a:pt x="1411" y="57"/>
                  <a:pt x="1394" y="133"/>
                </a:cubicBezTo>
                <a:cubicBezTo>
                  <a:pt x="1364" y="108"/>
                  <a:pt x="1325" y="93"/>
                  <a:pt x="1283" y="93"/>
                </a:cubicBezTo>
                <a:cubicBezTo>
                  <a:pt x="1188" y="93"/>
                  <a:pt x="1111" y="170"/>
                  <a:pt x="1111" y="265"/>
                </a:cubicBezTo>
                <a:cubicBezTo>
                  <a:pt x="1111" y="270"/>
                  <a:pt x="1112" y="275"/>
                  <a:pt x="1112" y="280"/>
                </a:cubicBezTo>
                <a:cubicBezTo>
                  <a:pt x="1081" y="250"/>
                  <a:pt x="1038" y="231"/>
                  <a:pt x="991" y="231"/>
                </a:cubicBezTo>
                <a:cubicBezTo>
                  <a:pt x="896" y="231"/>
                  <a:pt x="819" y="308"/>
                  <a:pt x="819" y="403"/>
                </a:cubicBezTo>
                <a:cubicBezTo>
                  <a:pt x="819" y="412"/>
                  <a:pt x="820" y="421"/>
                  <a:pt x="821" y="429"/>
                </a:cubicBezTo>
                <a:cubicBezTo>
                  <a:pt x="775" y="435"/>
                  <a:pt x="735" y="461"/>
                  <a:pt x="709" y="497"/>
                </a:cubicBezTo>
                <a:cubicBezTo>
                  <a:pt x="680" y="452"/>
                  <a:pt x="630" y="423"/>
                  <a:pt x="572" y="423"/>
                </a:cubicBezTo>
                <a:cubicBezTo>
                  <a:pt x="544" y="423"/>
                  <a:pt x="517" y="430"/>
                  <a:pt x="494" y="443"/>
                </a:cubicBezTo>
                <a:cubicBezTo>
                  <a:pt x="482" y="367"/>
                  <a:pt x="417" y="309"/>
                  <a:pt x="338" y="309"/>
                </a:cubicBezTo>
                <a:cubicBezTo>
                  <a:pt x="277" y="309"/>
                  <a:pt x="225" y="343"/>
                  <a:pt x="199" y="393"/>
                </a:cubicBezTo>
                <a:cubicBezTo>
                  <a:pt x="178" y="369"/>
                  <a:pt x="147" y="354"/>
                  <a:pt x="113" y="354"/>
                </a:cubicBezTo>
                <a:cubicBezTo>
                  <a:pt x="51" y="354"/>
                  <a:pt x="0" y="405"/>
                  <a:pt x="0" y="467"/>
                </a:cubicBezTo>
                <a:cubicBezTo>
                  <a:pt x="0" y="530"/>
                  <a:pt x="51" y="581"/>
                  <a:pt x="113" y="581"/>
                </a:cubicBezTo>
                <a:cubicBezTo>
                  <a:pt x="148" y="581"/>
                  <a:pt x="178" y="565"/>
                  <a:pt x="199" y="541"/>
                </a:cubicBezTo>
                <a:cubicBezTo>
                  <a:pt x="226" y="590"/>
                  <a:pt x="278" y="624"/>
                  <a:pt x="338" y="624"/>
                </a:cubicBezTo>
                <a:cubicBezTo>
                  <a:pt x="364" y="624"/>
                  <a:pt x="388" y="618"/>
                  <a:pt x="410" y="607"/>
                </a:cubicBezTo>
                <a:cubicBezTo>
                  <a:pt x="419" y="688"/>
                  <a:pt x="488" y="751"/>
                  <a:pt x="572" y="751"/>
                </a:cubicBezTo>
                <a:cubicBezTo>
                  <a:pt x="628" y="751"/>
                  <a:pt x="676" y="724"/>
                  <a:pt x="706" y="682"/>
                </a:cubicBezTo>
                <a:cubicBezTo>
                  <a:pt x="735" y="726"/>
                  <a:pt x="786" y="756"/>
                  <a:pt x="843" y="756"/>
                </a:cubicBezTo>
                <a:cubicBezTo>
                  <a:pt x="934" y="756"/>
                  <a:pt x="1007" y="682"/>
                  <a:pt x="1007" y="592"/>
                </a:cubicBezTo>
                <a:cubicBezTo>
                  <a:pt x="1007" y="586"/>
                  <a:pt x="1007" y="580"/>
                  <a:pt x="1006" y="574"/>
                </a:cubicBezTo>
                <a:cubicBezTo>
                  <a:pt x="1008" y="574"/>
                  <a:pt x="1009" y="574"/>
                  <a:pt x="1010" y="574"/>
                </a:cubicBezTo>
                <a:cubicBezTo>
                  <a:pt x="1037" y="633"/>
                  <a:pt x="1097" y="674"/>
                  <a:pt x="1167" y="674"/>
                </a:cubicBezTo>
                <a:cubicBezTo>
                  <a:pt x="1200" y="674"/>
                  <a:pt x="1231" y="665"/>
                  <a:pt x="1257" y="649"/>
                </a:cubicBezTo>
                <a:cubicBezTo>
                  <a:pt x="1272" y="653"/>
                  <a:pt x="1288" y="655"/>
                  <a:pt x="1305" y="655"/>
                </a:cubicBezTo>
                <a:cubicBezTo>
                  <a:pt x="1380" y="655"/>
                  <a:pt x="1444" y="607"/>
                  <a:pt x="1467" y="539"/>
                </a:cubicBezTo>
                <a:cubicBezTo>
                  <a:pt x="1481" y="542"/>
                  <a:pt x="1495" y="544"/>
                  <a:pt x="1509" y="544"/>
                </a:cubicBezTo>
                <a:cubicBezTo>
                  <a:pt x="1604" y="544"/>
                  <a:pt x="1681" y="467"/>
                  <a:pt x="1681" y="372"/>
                </a:cubicBezTo>
                <a:cubicBezTo>
                  <a:pt x="1681" y="349"/>
                  <a:pt x="1676" y="327"/>
                  <a:pt x="1668" y="307"/>
                </a:cubicBezTo>
                <a:cubicBezTo>
                  <a:pt x="1708" y="275"/>
                  <a:pt x="1733" y="227"/>
                  <a:pt x="1733" y="172"/>
                </a:cubicBezTo>
                <a:cubicBezTo>
                  <a:pt x="1733" y="77"/>
                  <a:pt x="1656" y="0"/>
                  <a:pt x="1561" y="0"/>
                </a:cubicBezTo>
                <a:close/>
              </a:path>
            </a:pathLst>
          </a:custGeom>
          <a:solidFill>
            <a:srgbClr val="4F49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46" name="Freeform 11"/>
          <p:cNvSpPr/>
          <p:nvPr userDrawn="1"/>
        </p:nvSpPr>
        <p:spPr bwMode="auto">
          <a:xfrm>
            <a:off x="8280401" y="4438651"/>
            <a:ext cx="2863850" cy="1357313"/>
          </a:xfrm>
          <a:custGeom>
            <a:avLst/>
            <a:gdLst>
              <a:gd name="T0" fmla="*/ 1635 w 1804"/>
              <a:gd name="T1" fmla="*/ 408 h 856"/>
              <a:gd name="T2" fmla="*/ 1559 w 1804"/>
              <a:gd name="T3" fmla="*/ 426 h 856"/>
              <a:gd name="T4" fmla="*/ 1421 w 1804"/>
              <a:gd name="T5" fmla="*/ 355 h 856"/>
              <a:gd name="T6" fmla="*/ 1399 w 1804"/>
              <a:gd name="T7" fmla="*/ 356 h 856"/>
              <a:gd name="T8" fmla="*/ 1251 w 1804"/>
              <a:gd name="T9" fmla="*/ 270 h 856"/>
              <a:gd name="T10" fmla="*/ 1160 w 1804"/>
              <a:gd name="T11" fmla="*/ 297 h 856"/>
              <a:gd name="T12" fmla="*/ 1160 w 1804"/>
              <a:gd name="T13" fmla="*/ 295 h 856"/>
              <a:gd name="T14" fmla="*/ 968 w 1804"/>
              <a:gd name="T15" fmla="*/ 103 h 856"/>
              <a:gd name="T16" fmla="*/ 930 w 1804"/>
              <a:gd name="T17" fmla="*/ 107 h 856"/>
              <a:gd name="T18" fmla="*/ 758 w 1804"/>
              <a:gd name="T19" fmla="*/ 0 h 856"/>
              <a:gd name="T20" fmla="*/ 566 w 1804"/>
              <a:gd name="T21" fmla="*/ 180 h 856"/>
              <a:gd name="T22" fmla="*/ 459 w 1804"/>
              <a:gd name="T23" fmla="*/ 144 h 856"/>
              <a:gd name="T24" fmla="*/ 284 w 1804"/>
              <a:gd name="T25" fmla="*/ 284 h 856"/>
              <a:gd name="T26" fmla="*/ 172 w 1804"/>
              <a:gd name="T27" fmla="*/ 242 h 856"/>
              <a:gd name="T28" fmla="*/ 0 w 1804"/>
              <a:gd name="T29" fmla="*/ 414 h 856"/>
              <a:gd name="T30" fmla="*/ 172 w 1804"/>
              <a:gd name="T31" fmla="*/ 586 h 856"/>
              <a:gd name="T32" fmla="*/ 212 w 1804"/>
              <a:gd name="T33" fmla="*/ 581 h 856"/>
              <a:gd name="T34" fmla="*/ 392 w 1804"/>
              <a:gd name="T35" fmla="*/ 752 h 856"/>
              <a:gd name="T36" fmla="*/ 543 w 1804"/>
              <a:gd name="T37" fmla="*/ 668 h 856"/>
              <a:gd name="T38" fmla="*/ 821 w 1804"/>
              <a:gd name="T39" fmla="*/ 856 h 856"/>
              <a:gd name="T40" fmla="*/ 1120 w 1804"/>
              <a:gd name="T41" fmla="*/ 557 h 856"/>
              <a:gd name="T42" fmla="*/ 1120 w 1804"/>
              <a:gd name="T43" fmla="*/ 547 h 856"/>
              <a:gd name="T44" fmla="*/ 1251 w 1804"/>
              <a:gd name="T45" fmla="*/ 609 h 856"/>
              <a:gd name="T46" fmla="*/ 1273 w 1804"/>
              <a:gd name="T47" fmla="*/ 607 h 856"/>
              <a:gd name="T48" fmla="*/ 1421 w 1804"/>
              <a:gd name="T49" fmla="*/ 694 h 856"/>
              <a:gd name="T50" fmla="*/ 1496 w 1804"/>
              <a:gd name="T51" fmla="*/ 676 h 856"/>
              <a:gd name="T52" fmla="*/ 1635 w 1804"/>
              <a:gd name="T53" fmla="*/ 747 h 856"/>
              <a:gd name="T54" fmla="*/ 1804 w 1804"/>
              <a:gd name="T55" fmla="*/ 578 h 856"/>
              <a:gd name="T56" fmla="*/ 1635 w 1804"/>
              <a:gd name="T57" fmla="*/ 408 h 8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804" h="856">
                <a:moveTo>
                  <a:pt x="1635" y="408"/>
                </a:moveTo>
                <a:cubicBezTo>
                  <a:pt x="1607" y="408"/>
                  <a:pt x="1582" y="415"/>
                  <a:pt x="1559" y="426"/>
                </a:cubicBezTo>
                <a:cubicBezTo>
                  <a:pt x="1528" y="383"/>
                  <a:pt x="1478" y="355"/>
                  <a:pt x="1421" y="355"/>
                </a:cubicBezTo>
                <a:cubicBezTo>
                  <a:pt x="1413" y="355"/>
                  <a:pt x="1406" y="356"/>
                  <a:pt x="1399" y="356"/>
                </a:cubicBezTo>
                <a:cubicBezTo>
                  <a:pt x="1370" y="305"/>
                  <a:pt x="1314" y="270"/>
                  <a:pt x="1251" y="270"/>
                </a:cubicBezTo>
                <a:cubicBezTo>
                  <a:pt x="1217" y="270"/>
                  <a:pt x="1186" y="280"/>
                  <a:pt x="1160" y="297"/>
                </a:cubicBezTo>
                <a:cubicBezTo>
                  <a:pt x="1160" y="296"/>
                  <a:pt x="1160" y="296"/>
                  <a:pt x="1160" y="295"/>
                </a:cubicBezTo>
                <a:cubicBezTo>
                  <a:pt x="1160" y="189"/>
                  <a:pt x="1074" y="103"/>
                  <a:pt x="968" y="103"/>
                </a:cubicBezTo>
                <a:cubicBezTo>
                  <a:pt x="955" y="103"/>
                  <a:pt x="942" y="105"/>
                  <a:pt x="930" y="107"/>
                </a:cubicBezTo>
                <a:cubicBezTo>
                  <a:pt x="899" y="44"/>
                  <a:pt x="833" y="0"/>
                  <a:pt x="758" y="0"/>
                </a:cubicBezTo>
                <a:cubicBezTo>
                  <a:pt x="656" y="0"/>
                  <a:pt x="572" y="79"/>
                  <a:pt x="566" y="180"/>
                </a:cubicBezTo>
                <a:cubicBezTo>
                  <a:pt x="536" y="157"/>
                  <a:pt x="499" y="144"/>
                  <a:pt x="459" y="144"/>
                </a:cubicBezTo>
                <a:cubicBezTo>
                  <a:pt x="374" y="144"/>
                  <a:pt x="303" y="204"/>
                  <a:pt x="284" y="284"/>
                </a:cubicBezTo>
                <a:cubicBezTo>
                  <a:pt x="254" y="258"/>
                  <a:pt x="215" y="242"/>
                  <a:pt x="172" y="242"/>
                </a:cubicBezTo>
                <a:cubicBezTo>
                  <a:pt x="77" y="242"/>
                  <a:pt x="0" y="319"/>
                  <a:pt x="0" y="414"/>
                </a:cubicBezTo>
                <a:cubicBezTo>
                  <a:pt x="0" y="509"/>
                  <a:pt x="77" y="586"/>
                  <a:pt x="172" y="586"/>
                </a:cubicBezTo>
                <a:cubicBezTo>
                  <a:pt x="186" y="586"/>
                  <a:pt x="199" y="584"/>
                  <a:pt x="212" y="581"/>
                </a:cubicBezTo>
                <a:cubicBezTo>
                  <a:pt x="217" y="676"/>
                  <a:pt x="296" y="752"/>
                  <a:pt x="392" y="752"/>
                </a:cubicBezTo>
                <a:cubicBezTo>
                  <a:pt x="456" y="752"/>
                  <a:pt x="511" y="718"/>
                  <a:pt x="543" y="668"/>
                </a:cubicBezTo>
                <a:cubicBezTo>
                  <a:pt x="588" y="778"/>
                  <a:pt x="695" y="856"/>
                  <a:pt x="821" y="856"/>
                </a:cubicBezTo>
                <a:cubicBezTo>
                  <a:pt x="986" y="856"/>
                  <a:pt x="1120" y="722"/>
                  <a:pt x="1120" y="557"/>
                </a:cubicBezTo>
                <a:cubicBezTo>
                  <a:pt x="1120" y="554"/>
                  <a:pt x="1120" y="550"/>
                  <a:pt x="1120" y="547"/>
                </a:cubicBezTo>
                <a:cubicBezTo>
                  <a:pt x="1151" y="585"/>
                  <a:pt x="1198" y="609"/>
                  <a:pt x="1251" y="609"/>
                </a:cubicBezTo>
                <a:cubicBezTo>
                  <a:pt x="1258" y="609"/>
                  <a:pt x="1266" y="608"/>
                  <a:pt x="1273" y="607"/>
                </a:cubicBezTo>
                <a:cubicBezTo>
                  <a:pt x="1302" y="659"/>
                  <a:pt x="1357" y="694"/>
                  <a:pt x="1421" y="694"/>
                </a:cubicBezTo>
                <a:cubicBezTo>
                  <a:pt x="1448" y="694"/>
                  <a:pt x="1474" y="687"/>
                  <a:pt x="1496" y="676"/>
                </a:cubicBezTo>
                <a:cubicBezTo>
                  <a:pt x="1527" y="719"/>
                  <a:pt x="1578" y="747"/>
                  <a:pt x="1635" y="747"/>
                </a:cubicBezTo>
                <a:cubicBezTo>
                  <a:pt x="1728" y="747"/>
                  <a:pt x="1804" y="671"/>
                  <a:pt x="1804" y="578"/>
                </a:cubicBezTo>
                <a:cubicBezTo>
                  <a:pt x="1804" y="484"/>
                  <a:pt x="1728" y="408"/>
                  <a:pt x="1635" y="408"/>
                </a:cubicBezTo>
                <a:close/>
              </a:path>
            </a:pathLst>
          </a:custGeom>
          <a:solidFill>
            <a:srgbClr val="4F49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47" name="Oval 12"/>
          <p:cNvSpPr>
            <a:spLocks noChangeArrowheads="1"/>
          </p:cNvSpPr>
          <p:nvPr userDrawn="1"/>
        </p:nvSpPr>
        <p:spPr bwMode="auto">
          <a:xfrm>
            <a:off x="8158163" y="4714876"/>
            <a:ext cx="465138" cy="465138"/>
          </a:xfrm>
          <a:prstGeom prst="ellipse">
            <a:avLst/>
          </a:prstGeom>
          <a:solidFill>
            <a:srgbClr val="4F49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76" name="Oval 141"/>
          <p:cNvSpPr>
            <a:spLocks noChangeArrowheads="1"/>
          </p:cNvSpPr>
          <p:nvPr userDrawn="1"/>
        </p:nvSpPr>
        <p:spPr bwMode="auto">
          <a:xfrm>
            <a:off x="8158163" y="4714876"/>
            <a:ext cx="465138" cy="465138"/>
          </a:xfrm>
          <a:prstGeom prst="ellipse">
            <a:avLst/>
          </a:prstGeom>
          <a:solidFill>
            <a:srgbClr val="4F49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77" name="Freeform 142"/>
          <p:cNvSpPr/>
          <p:nvPr userDrawn="1"/>
        </p:nvSpPr>
        <p:spPr bwMode="auto">
          <a:xfrm>
            <a:off x="8739188" y="5214939"/>
            <a:ext cx="350838" cy="176213"/>
          </a:xfrm>
          <a:custGeom>
            <a:avLst/>
            <a:gdLst>
              <a:gd name="T0" fmla="*/ 221 w 221"/>
              <a:gd name="T1" fmla="*/ 111 h 111"/>
              <a:gd name="T2" fmla="*/ 214 w 221"/>
              <a:gd name="T3" fmla="*/ 111 h 111"/>
              <a:gd name="T4" fmla="*/ 110 w 221"/>
              <a:gd name="T5" fmla="*/ 7 h 111"/>
              <a:gd name="T6" fmla="*/ 7 w 221"/>
              <a:gd name="T7" fmla="*/ 111 h 111"/>
              <a:gd name="T8" fmla="*/ 0 w 221"/>
              <a:gd name="T9" fmla="*/ 111 h 111"/>
              <a:gd name="T10" fmla="*/ 110 w 221"/>
              <a:gd name="T11" fmla="*/ 0 h 111"/>
              <a:gd name="T12" fmla="*/ 221 w 221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1" h="111">
                <a:moveTo>
                  <a:pt x="221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7" y="7"/>
                  <a:pt x="110" y="7"/>
                </a:cubicBezTo>
                <a:cubicBezTo>
                  <a:pt x="53" y="7"/>
                  <a:pt x="7" y="54"/>
                  <a:pt x="7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49"/>
                  <a:pt x="49" y="0"/>
                  <a:pt x="110" y="0"/>
                </a:cubicBezTo>
                <a:cubicBezTo>
                  <a:pt x="172" y="0"/>
                  <a:pt x="221" y="49"/>
                  <a:pt x="221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78" name="Freeform 143"/>
          <p:cNvSpPr/>
          <p:nvPr userDrawn="1"/>
        </p:nvSpPr>
        <p:spPr bwMode="auto">
          <a:xfrm>
            <a:off x="8777288" y="5253039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5 w 173"/>
              <a:gd name="T3" fmla="*/ 87 h 87"/>
              <a:gd name="T4" fmla="*/ 86 w 173"/>
              <a:gd name="T5" fmla="*/ 7 h 87"/>
              <a:gd name="T6" fmla="*/ 7 w 173"/>
              <a:gd name="T7" fmla="*/ 87 h 87"/>
              <a:gd name="T8" fmla="*/ 0 w 173"/>
              <a:gd name="T9" fmla="*/ 87 h 87"/>
              <a:gd name="T10" fmla="*/ 86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5" y="87"/>
                  <a:pt x="165" y="87"/>
                  <a:pt x="165" y="87"/>
                </a:cubicBezTo>
                <a:cubicBezTo>
                  <a:pt x="165" y="43"/>
                  <a:pt x="130" y="7"/>
                  <a:pt x="86" y="7"/>
                </a:cubicBezTo>
                <a:cubicBezTo>
                  <a:pt x="43" y="7"/>
                  <a:pt x="7" y="43"/>
                  <a:pt x="7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6" y="0"/>
                </a:cubicBezTo>
                <a:cubicBezTo>
                  <a:pt x="134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79" name="Freeform 144"/>
          <p:cNvSpPr/>
          <p:nvPr userDrawn="1"/>
        </p:nvSpPr>
        <p:spPr bwMode="auto">
          <a:xfrm>
            <a:off x="8816976" y="5292726"/>
            <a:ext cx="195263" cy="98425"/>
          </a:xfrm>
          <a:custGeom>
            <a:avLst/>
            <a:gdLst>
              <a:gd name="T0" fmla="*/ 123 w 123"/>
              <a:gd name="T1" fmla="*/ 62 h 62"/>
              <a:gd name="T2" fmla="*/ 116 w 123"/>
              <a:gd name="T3" fmla="*/ 62 h 62"/>
              <a:gd name="T4" fmla="*/ 61 w 123"/>
              <a:gd name="T5" fmla="*/ 7 h 62"/>
              <a:gd name="T6" fmla="*/ 7 w 123"/>
              <a:gd name="T7" fmla="*/ 62 h 62"/>
              <a:gd name="T8" fmla="*/ 0 w 123"/>
              <a:gd name="T9" fmla="*/ 62 h 62"/>
              <a:gd name="T10" fmla="*/ 61 w 123"/>
              <a:gd name="T11" fmla="*/ 0 h 62"/>
              <a:gd name="T12" fmla="*/ 123 w 123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" h="62">
                <a:moveTo>
                  <a:pt x="123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1" y="7"/>
                  <a:pt x="61" y="7"/>
                </a:cubicBezTo>
                <a:cubicBezTo>
                  <a:pt x="31" y="7"/>
                  <a:pt x="7" y="32"/>
                  <a:pt x="7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7"/>
                  <a:pt x="27" y="0"/>
                  <a:pt x="61" y="0"/>
                </a:cubicBezTo>
                <a:cubicBezTo>
                  <a:pt x="96" y="0"/>
                  <a:pt x="123" y="27"/>
                  <a:pt x="123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80" name="Freeform 145"/>
          <p:cNvSpPr/>
          <p:nvPr userDrawn="1"/>
        </p:nvSpPr>
        <p:spPr bwMode="auto">
          <a:xfrm>
            <a:off x="8861426" y="5337176"/>
            <a:ext cx="106363" cy="53975"/>
          </a:xfrm>
          <a:custGeom>
            <a:avLst/>
            <a:gdLst>
              <a:gd name="T0" fmla="*/ 67 w 67"/>
              <a:gd name="T1" fmla="*/ 34 h 34"/>
              <a:gd name="T2" fmla="*/ 59 w 67"/>
              <a:gd name="T3" fmla="*/ 34 h 34"/>
              <a:gd name="T4" fmla="*/ 33 w 67"/>
              <a:gd name="T5" fmla="*/ 8 h 34"/>
              <a:gd name="T6" fmla="*/ 8 w 67"/>
              <a:gd name="T7" fmla="*/ 34 h 34"/>
              <a:gd name="T8" fmla="*/ 0 w 67"/>
              <a:gd name="T9" fmla="*/ 34 h 34"/>
              <a:gd name="T10" fmla="*/ 33 w 67"/>
              <a:gd name="T11" fmla="*/ 0 h 34"/>
              <a:gd name="T12" fmla="*/ 67 w 67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4">
                <a:moveTo>
                  <a:pt x="67" y="34"/>
                </a:moveTo>
                <a:cubicBezTo>
                  <a:pt x="59" y="34"/>
                  <a:pt x="59" y="34"/>
                  <a:pt x="59" y="34"/>
                </a:cubicBezTo>
                <a:cubicBezTo>
                  <a:pt x="59" y="19"/>
                  <a:pt x="48" y="8"/>
                  <a:pt x="33" y="8"/>
                </a:cubicBezTo>
                <a:cubicBezTo>
                  <a:pt x="19" y="8"/>
                  <a:pt x="8" y="19"/>
                  <a:pt x="8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81" name="Freeform 146"/>
          <p:cNvSpPr/>
          <p:nvPr userDrawn="1"/>
        </p:nvSpPr>
        <p:spPr bwMode="auto">
          <a:xfrm>
            <a:off x="8918576" y="5037139"/>
            <a:ext cx="352425" cy="174625"/>
          </a:xfrm>
          <a:custGeom>
            <a:avLst/>
            <a:gdLst>
              <a:gd name="T0" fmla="*/ 222 w 222"/>
              <a:gd name="T1" fmla="*/ 111 h 111"/>
              <a:gd name="T2" fmla="*/ 215 w 222"/>
              <a:gd name="T3" fmla="*/ 111 h 111"/>
              <a:gd name="T4" fmla="*/ 111 w 222"/>
              <a:gd name="T5" fmla="*/ 8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5" y="111"/>
                  <a:pt x="215" y="111"/>
                  <a:pt x="215" y="111"/>
                </a:cubicBezTo>
                <a:cubicBezTo>
                  <a:pt x="215" y="54"/>
                  <a:pt x="168" y="8"/>
                  <a:pt x="111" y="8"/>
                </a:cubicBezTo>
                <a:cubicBezTo>
                  <a:pt x="54" y="8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82" name="Freeform 147"/>
          <p:cNvSpPr/>
          <p:nvPr userDrawn="1"/>
        </p:nvSpPr>
        <p:spPr bwMode="auto">
          <a:xfrm>
            <a:off x="8958263" y="5076826"/>
            <a:ext cx="274638" cy="134938"/>
          </a:xfrm>
          <a:custGeom>
            <a:avLst/>
            <a:gdLst>
              <a:gd name="T0" fmla="*/ 173 w 173"/>
              <a:gd name="T1" fmla="*/ 86 h 86"/>
              <a:gd name="T2" fmla="*/ 165 w 173"/>
              <a:gd name="T3" fmla="*/ 86 h 86"/>
              <a:gd name="T4" fmla="*/ 86 w 173"/>
              <a:gd name="T5" fmla="*/ 7 h 86"/>
              <a:gd name="T6" fmla="*/ 7 w 173"/>
              <a:gd name="T7" fmla="*/ 86 h 86"/>
              <a:gd name="T8" fmla="*/ 0 w 173"/>
              <a:gd name="T9" fmla="*/ 86 h 86"/>
              <a:gd name="T10" fmla="*/ 86 w 173"/>
              <a:gd name="T11" fmla="*/ 0 h 86"/>
              <a:gd name="T12" fmla="*/ 173 w 173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6">
                <a:moveTo>
                  <a:pt x="173" y="86"/>
                </a:moveTo>
                <a:cubicBezTo>
                  <a:pt x="165" y="86"/>
                  <a:pt x="165" y="86"/>
                  <a:pt x="165" y="86"/>
                </a:cubicBezTo>
                <a:cubicBezTo>
                  <a:pt x="165" y="43"/>
                  <a:pt x="130" y="7"/>
                  <a:pt x="86" y="7"/>
                </a:cubicBezTo>
                <a:cubicBezTo>
                  <a:pt x="43" y="7"/>
                  <a:pt x="7" y="43"/>
                  <a:pt x="7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8" y="0"/>
                  <a:pt x="86" y="0"/>
                </a:cubicBezTo>
                <a:cubicBezTo>
                  <a:pt x="134" y="0"/>
                  <a:pt x="173" y="39"/>
                  <a:pt x="173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83" name="Freeform 148"/>
          <p:cNvSpPr/>
          <p:nvPr userDrawn="1"/>
        </p:nvSpPr>
        <p:spPr bwMode="auto">
          <a:xfrm>
            <a:off x="8996363" y="5114926"/>
            <a:ext cx="196850" cy="96838"/>
          </a:xfrm>
          <a:custGeom>
            <a:avLst/>
            <a:gdLst>
              <a:gd name="T0" fmla="*/ 124 w 124"/>
              <a:gd name="T1" fmla="*/ 62 h 62"/>
              <a:gd name="T2" fmla="*/ 117 w 124"/>
              <a:gd name="T3" fmla="*/ 62 h 62"/>
              <a:gd name="T4" fmla="*/ 62 w 124"/>
              <a:gd name="T5" fmla="*/ 8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7" y="62"/>
                  <a:pt x="117" y="62"/>
                  <a:pt x="117" y="62"/>
                </a:cubicBezTo>
                <a:cubicBezTo>
                  <a:pt x="117" y="32"/>
                  <a:pt x="92" y="8"/>
                  <a:pt x="62" y="8"/>
                </a:cubicBezTo>
                <a:cubicBezTo>
                  <a:pt x="32" y="8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84" name="Freeform 149"/>
          <p:cNvSpPr/>
          <p:nvPr userDrawn="1"/>
        </p:nvSpPr>
        <p:spPr bwMode="auto">
          <a:xfrm>
            <a:off x="9042401" y="5160964"/>
            <a:ext cx="106363" cy="50800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3 w 67"/>
              <a:gd name="T5" fmla="*/ 8 h 33"/>
              <a:gd name="T6" fmla="*/ 7 w 67"/>
              <a:gd name="T7" fmla="*/ 33 h 33"/>
              <a:gd name="T8" fmla="*/ 0 w 67"/>
              <a:gd name="T9" fmla="*/ 33 h 33"/>
              <a:gd name="T10" fmla="*/ 33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8" y="8"/>
                  <a:pt x="33" y="8"/>
                </a:cubicBezTo>
                <a:cubicBezTo>
                  <a:pt x="19" y="8"/>
                  <a:pt x="7" y="19"/>
                  <a:pt x="7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85" name="Freeform 150"/>
          <p:cNvSpPr/>
          <p:nvPr userDrawn="1"/>
        </p:nvSpPr>
        <p:spPr bwMode="auto">
          <a:xfrm>
            <a:off x="8750301" y="4864101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7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86" name="Freeform 151"/>
          <p:cNvSpPr/>
          <p:nvPr userDrawn="1"/>
        </p:nvSpPr>
        <p:spPr bwMode="auto">
          <a:xfrm>
            <a:off x="8788401" y="4902201"/>
            <a:ext cx="276225" cy="138113"/>
          </a:xfrm>
          <a:custGeom>
            <a:avLst/>
            <a:gdLst>
              <a:gd name="T0" fmla="*/ 174 w 174"/>
              <a:gd name="T1" fmla="*/ 87 h 87"/>
              <a:gd name="T2" fmla="*/ 166 w 174"/>
              <a:gd name="T3" fmla="*/ 87 h 87"/>
              <a:gd name="T4" fmla="*/ 87 w 174"/>
              <a:gd name="T5" fmla="*/ 8 h 87"/>
              <a:gd name="T6" fmla="*/ 8 w 174"/>
              <a:gd name="T7" fmla="*/ 87 h 87"/>
              <a:gd name="T8" fmla="*/ 0 w 174"/>
              <a:gd name="T9" fmla="*/ 87 h 87"/>
              <a:gd name="T10" fmla="*/ 87 w 174"/>
              <a:gd name="T11" fmla="*/ 0 h 87"/>
              <a:gd name="T12" fmla="*/ 174 w 174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7">
                <a:moveTo>
                  <a:pt x="174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1" y="8"/>
                  <a:pt x="87" y="8"/>
                </a:cubicBezTo>
                <a:cubicBezTo>
                  <a:pt x="43" y="8"/>
                  <a:pt x="8" y="43"/>
                  <a:pt x="8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4" y="39"/>
                  <a:pt x="174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87" name="Freeform 152"/>
          <p:cNvSpPr/>
          <p:nvPr userDrawn="1"/>
        </p:nvSpPr>
        <p:spPr bwMode="auto">
          <a:xfrm>
            <a:off x="8828088" y="4941889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7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88" name="Freeform 153"/>
          <p:cNvSpPr/>
          <p:nvPr userDrawn="1"/>
        </p:nvSpPr>
        <p:spPr bwMode="auto">
          <a:xfrm>
            <a:off x="8874126" y="4986339"/>
            <a:ext cx="104775" cy="53975"/>
          </a:xfrm>
          <a:custGeom>
            <a:avLst/>
            <a:gdLst>
              <a:gd name="T0" fmla="*/ 66 w 66"/>
              <a:gd name="T1" fmla="*/ 34 h 34"/>
              <a:gd name="T2" fmla="*/ 59 w 66"/>
              <a:gd name="T3" fmla="*/ 34 h 34"/>
              <a:gd name="T4" fmla="*/ 33 w 66"/>
              <a:gd name="T5" fmla="*/ 8 h 34"/>
              <a:gd name="T6" fmla="*/ 7 w 66"/>
              <a:gd name="T7" fmla="*/ 34 h 34"/>
              <a:gd name="T8" fmla="*/ 0 w 66"/>
              <a:gd name="T9" fmla="*/ 34 h 34"/>
              <a:gd name="T10" fmla="*/ 33 w 66"/>
              <a:gd name="T11" fmla="*/ 0 h 34"/>
              <a:gd name="T12" fmla="*/ 66 w 66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" h="34">
                <a:moveTo>
                  <a:pt x="66" y="34"/>
                </a:moveTo>
                <a:cubicBezTo>
                  <a:pt x="59" y="34"/>
                  <a:pt x="59" y="34"/>
                  <a:pt x="59" y="34"/>
                </a:cubicBezTo>
                <a:cubicBezTo>
                  <a:pt x="59" y="19"/>
                  <a:pt x="47" y="8"/>
                  <a:pt x="33" y="8"/>
                </a:cubicBezTo>
                <a:cubicBezTo>
                  <a:pt x="19" y="8"/>
                  <a:pt x="7" y="19"/>
                  <a:pt x="7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3" y="0"/>
                </a:cubicBezTo>
                <a:cubicBezTo>
                  <a:pt x="51" y="0"/>
                  <a:pt x="66" y="15"/>
                  <a:pt x="66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89" name="Freeform 154"/>
          <p:cNvSpPr/>
          <p:nvPr userDrawn="1"/>
        </p:nvSpPr>
        <p:spPr bwMode="auto">
          <a:xfrm>
            <a:off x="8383588" y="4864101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5 w 222"/>
              <a:gd name="T3" fmla="*/ 111 h 111"/>
              <a:gd name="T4" fmla="*/ 111 w 222"/>
              <a:gd name="T5" fmla="*/ 7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5" y="111"/>
                  <a:pt x="215" y="111"/>
                  <a:pt x="215" y="111"/>
                </a:cubicBezTo>
                <a:cubicBezTo>
                  <a:pt x="215" y="54"/>
                  <a:pt x="168" y="7"/>
                  <a:pt x="111" y="7"/>
                </a:cubicBezTo>
                <a:cubicBezTo>
                  <a:pt x="54" y="7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90" name="Freeform 155"/>
          <p:cNvSpPr/>
          <p:nvPr userDrawn="1"/>
        </p:nvSpPr>
        <p:spPr bwMode="auto">
          <a:xfrm>
            <a:off x="8423276" y="4902201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5 w 173"/>
              <a:gd name="T3" fmla="*/ 87 h 87"/>
              <a:gd name="T4" fmla="*/ 86 w 173"/>
              <a:gd name="T5" fmla="*/ 8 h 87"/>
              <a:gd name="T6" fmla="*/ 7 w 173"/>
              <a:gd name="T7" fmla="*/ 87 h 87"/>
              <a:gd name="T8" fmla="*/ 0 w 173"/>
              <a:gd name="T9" fmla="*/ 87 h 87"/>
              <a:gd name="T10" fmla="*/ 86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5" y="87"/>
                  <a:pt x="165" y="87"/>
                  <a:pt x="165" y="87"/>
                </a:cubicBezTo>
                <a:cubicBezTo>
                  <a:pt x="165" y="43"/>
                  <a:pt x="130" y="8"/>
                  <a:pt x="86" y="8"/>
                </a:cubicBezTo>
                <a:cubicBezTo>
                  <a:pt x="43" y="8"/>
                  <a:pt x="7" y="43"/>
                  <a:pt x="7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6" y="0"/>
                </a:cubicBezTo>
                <a:cubicBezTo>
                  <a:pt x="134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91" name="Freeform 156"/>
          <p:cNvSpPr/>
          <p:nvPr userDrawn="1"/>
        </p:nvSpPr>
        <p:spPr bwMode="auto">
          <a:xfrm>
            <a:off x="8461376" y="4941889"/>
            <a:ext cx="196850" cy="98425"/>
          </a:xfrm>
          <a:custGeom>
            <a:avLst/>
            <a:gdLst>
              <a:gd name="T0" fmla="*/ 124 w 124"/>
              <a:gd name="T1" fmla="*/ 62 h 62"/>
              <a:gd name="T2" fmla="*/ 117 w 124"/>
              <a:gd name="T3" fmla="*/ 62 h 62"/>
              <a:gd name="T4" fmla="*/ 62 w 124"/>
              <a:gd name="T5" fmla="*/ 7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7" y="62"/>
                  <a:pt x="117" y="62"/>
                  <a:pt x="117" y="62"/>
                </a:cubicBezTo>
                <a:cubicBezTo>
                  <a:pt x="117" y="32"/>
                  <a:pt x="92" y="7"/>
                  <a:pt x="62" y="7"/>
                </a:cubicBezTo>
                <a:cubicBezTo>
                  <a:pt x="32" y="7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92" name="Freeform 157"/>
          <p:cNvSpPr/>
          <p:nvPr userDrawn="1"/>
        </p:nvSpPr>
        <p:spPr bwMode="auto">
          <a:xfrm>
            <a:off x="8507413" y="4986339"/>
            <a:ext cx="106363" cy="53975"/>
          </a:xfrm>
          <a:custGeom>
            <a:avLst/>
            <a:gdLst>
              <a:gd name="T0" fmla="*/ 67 w 67"/>
              <a:gd name="T1" fmla="*/ 34 h 34"/>
              <a:gd name="T2" fmla="*/ 59 w 67"/>
              <a:gd name="T3" fmla="*/ 34 h 34"/>
              <a:gd name="T4" fmla="*/ 33 w 67"/>
              <a:gd name="T5" fmla="*/ 8 h 34"/>
              <a:gd name="T6" fmla="*/ 7 w 67"/>
              <a:gd name="T7" fmla="*/ 34 h 34"/>
              <a:gd name="T8" fmla="*/ 0 w 67"/>
              <a:gd name="T9" fmla="*/ 34 h 34"/>
              <a:gd name="T10" fmla="*/ 33 w 67"/>
              <a:gd name="T11" fmla="*/ 0 h 34"/>
              <a:gd name="T12" fmla="*/ 67 w 67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4">
                <a:moveTo>
                  <a:pt x="67" y="34"/>
                </a:moveTo>
                <a:cubicBezTo>
                  <a:pt x="59" y="34"/>
                  <a:pt x="59" y="34"/>
                  <a:pt x="59" y="34"/>
                </a:cubicBezTo>
                <a:cubicBezTo>
                  <a:pt x="59" y="19"/>
                  <a:pt x="48" y="8"/>
                  <a:pt x="33" y="8"/>
                </a:cubicBezTo>
                <a:cubicBezTo>
                  <a:pt x="19" y="8"/>
                  <a:pt x="7" y="19"/>
                  <a:pt x="7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93" name="Freeform 158"/>
          <p:cNvSpPr/>
          <p:nvPr userDrawn="1"/>
        </p:nvSpPr>
        <p:spPr bwMode="auto">
          <a:xfrm>
            <a:off x="8027988" y="4864101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7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94" name="Freeform 159"/>
          <p:cNvSpPr/>
          <p:nvPr userDrawn="1"/>
        </p:nvSpPr>
        <p:spPr bwMode="auto">
          <a:xfrm>
            <a:off x="8066088" y="4902201"/>
            <a:ext cx="276225" cy="138113"/>
          </a:xfrm>
          <a:custGeom>
            <a:avLst/>
            <a:gdLst>
              <a:gd name="T0" fmla="*/ 174 w 174"/>
              <a:gd name="T1" fmla="*/ 87 h 87"/>
              <a:gd name="T2" fmla="*/ 166 w 174"/>
              <a:gd name="T3" fmla="*/ 87 h 87"/>
              <a:gd name="T4" fmla="*/ 87 w 174"/>
              <a:gd name="T5" fmla="*/ 8 h 87"/>
              <a:gd name="T6" fmla="*/ 8 w 174"/>
              <a:gd name="T7" fmla="*/ 87 h 87"/>
              <a:gd name="T8" fmla="*/ 0 w 174"/>
              <a:gd name="T9" fmla="*/ 87 h 87"/>
              <a:gd name="T10" fmla="*/ 87 w 174"/>
              <a:gd name="T11" fmla="*/ 0 h 87"/>
              <a:gd name="T12" fmla="*/ 174 w 174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7">
                <a:moveTo>
                  <a:pt x="174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1" y="8"/>
                  <a:pt x="87" y="8"/>
                </a:cubicBezTo>
                <a:cubicBezTo>
                  <a:pt x="43" y="8"/>
                  <a:pt x="8" y="43"/>
                  <a:pt x="8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4" y="39"/>
                  <a:pt x="174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95" name="Freeform 160"/>
          <p:cNvSpPr/>
          <p:nvPr userDrawn="1"/>
        </p:nvSpPr>
        <p:spPr bwMode="auto">
          <a:xfrm>
            <a:off x="8105776" y="4941889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7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96" name="Freeform 161"/>
          <p:cNvSpPr/>
          <p:nvPr userDrawn="1"/>
        </p:nvSpPr>
        <p:spPr bwMode="auto">
          <a:xfrm>
            <a:off x="8151813" y="4986339"/>
            <a:ext cx="104775" cy="53975"/>
          </a:xfrm>
          <a:custGeom>
            <a:avLst/>
            <a:gdLst>
              <a:gd name="T0" fmla="*/ 66 w 66"/>
              <a:gd name="T1" fmla="*/ 34 h 34"/>
              <a:gd name="T2" fmla="*/ 59 w 66"/>
              <a:gd name="T3" fmla="*/ 34 h 34"/>
              <a:gd name="T4" fmla="*/ 33 w 66"/>
              <a:gd name="T5" fmla="*/ 8 h 34"/>
              <a:gd name="T6" fmla="*/ 7 w 66"/>
              <a:gd name="T7" fmla="*/ 34 h 34"/>
              <a:gd name="T8" fmla="*/ 0 w 66"/>
              <a:gd name="T9" fmla="*/ 34 h 34"/>
              <a:gd name="T10" fmla="*/ 33 w 66"/>
              <a:gd name="T11" fmla="*/ 0 h 34"/>
              <a:gd name="T12" fmla="*/ 66 w 66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" h="34">
                <a:moveTo>
                  <a:pt x="66" y="34"/>
                </a:moveTo>
                <a:cubicBezTo>
                  <a:pt x="59" y="34"/>
                  <a:pt x="59" y="34"/>
                  <a:pt x="59" y="34"/>
                </a:cubicBezTo>
                <a:cubicBezTo>
                  <a:pt x="59" y="19"/>
                  <a:pt x="47" y="8"/>
                  <a:pt x="33" y="8"/>
                </a:cubicBezTo>
                <a:cubicBezTo>
                  <a:pt x="19" y="8"/>
                  <a:pt x="7" y="19"/>
                  <a:pt x="7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3" y="0"/>
                </a:cubicBezTo>
                <a:cubicBezTo>
                  <a:pt x="51" y="0"/>
                  <a:pt x="66" y="15"/>
                  <a:pt x="66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97" name="Freeform 162"/>
          <p:cNvSpPr/>
          <p:nvPr userDrawn="1"/>
        </p:nvSpPr>
        <p:spPr bwMode="auto">
          <a:xfrm>
            <a:off x="9107488" y="4864101"/>
            <a:ext cx="350838" cy="176213"/>
          </a:xfrm>
          <a:custGeom>
            <a:avLst/>
            <a:gdLst>
              <a:gd name="T0" fmla="*/ 221 w 221"/>
              <a:gd name="T1" fmla="*/ 111 h 111"/>
              <a:gd name="T2" fmla="*/ 214 w 221"/>
              <a:gd name="T3" fmla="*/ 111 h 111"/>
              <a:gd name="T4" fmla="*/ 110 w 221"/>
              <a:gd name="T5" fmla="*/ 7 h 111"/>
              <a:gd name="T6" fmla="*/ 7 w 221"/>
              <a:gd name="T7" fmla="*/ 111 h 111"/>
              <a:gd name="T8" fmla="*/ 0 w 221"/>
              <a:gd name="T9" fmla="*/ 111 h 111"/>
              <a:gd name="T10" fmla="*/ 110 w 221"/>
              <a:gd name="T11" fmla="*/ 0 h 111"/>
              <a:gd name="T12" fmla="*/ 221 w 221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1" h="111">
                <a:moveTo>
                  <a:pt x="221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7" y="7"/>
                  <a:pt x="110" y="7"/>
                </a:cubicBezTo>
                <a:cubicBezTo>
                  <a:pt x="53" y="7"/>
                  <a:pt x="7" y="54"/>
                  <a:pt x="7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49" y="0"/>
                  <a:pt x="110" y="0"/>
                </a:cubicBezTo>
                <a:cubicBezTo>
                  <a:pt x="172" y="0"/>
                  <a:pt x="221" y="50"/>
                  <a:pt x="221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98" name="Freeform 163"/>
          <p:cNvSpPr/>
          <p:nvPr userDrawn="1"/>
        </p:nvSpPr>
        <p:spPr bwMode="auto">
          <a:xfrm>
            <a:off x="9145588" y="4902201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5 w 173"/>
              <a:gd name="T3" fmla="*/ 87 h 87"/>
              <a:gd name="T4" fmla="*/ 86 w 173"/>
              <a:gd name="T5" fmla="*/ 8 h 87"/>
              <a:gd name="T6" fmla="*/ 7 w 173"/>
              <a:gd name="T7" fmla="*/ 87 h 87"/>
              <a:gd name="T8" fmla="*/ 0 w 173"/>
              <a:gd name="T9" fmla="*/ 87 h 87"/>
              <a:gd name="T10" fmla="*/ 86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5" y="87"/>
                  <a:pt x="165" y="87"/>
                  <a:pt x="165" y="87"/>
                </a:cubicBezTo>
                <a:cubicBezTo>
                  <a:pt x="165" y="43"/>
                  <a:pt x="130" y="8"/>
                  <a:pt x="86" y="8"/>
                </a:cubicBezTo>
                <a:cubicBezTo>
                  <a:pt x="43" y="8"/>
                  <a:pt x="7" y="43"/>
                  <a:pt x="7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6" y="0"/>
                </a:cubicBezTo>
                <a:cubicBezTo>
                  <a:pt x="134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99" name="Freeform 164"/>
          <p:cNvSpPr/>
          <p:nvPr userDrawn="1"/>
        </p:nvSpPr>
        <p:spPr bwMode="auto">
          <a:xfrm>
            <a:off x="9185276" y="4941889"/>
            <a:ext cx="195263" cy="98425"/>
          </a:xfrm>
          <a:custGeom>
            <a:avLst/>
            <a:gdLst>
              <a:gd name="T0" fmla="*/ 123 w 123"/>
              <a:gd name="T1" fmla="*/ 62 h 62"/>
              <a:gd name="T2" fmla="*/ 116 w 123"/>
              <a:gd name="T3" fmla="*/ 62 h 62"/>
              <a:gd name="T4" fmla="*/ 61 w 123"/>
              <a:gd name="T5" fmla="*/ 7 h 62"/>
              <a:gd name="T6" fmla="*/ 7 w 123"/>
              <a:gd name="T7" fmla="*/ 62 h 62"/>
              <a:gd name="T8" fmla="*/ 0 w 123"/>
              <a:gd name="T9" fmla="*/ 62 h 62"/>
              <a:gd name="T10" fmla="*/ 61 w 123"/>
              <a:gd name="T11" fmla="*/ 0 h 62"/>
              <a:gd name="T12" fmla="*/ 123 w 123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" h="62">
                <a:moveTo>
                  <a:pt x="123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1" y="7"/>
                  <a:pt x="61" y="7"/>
                </a:cubicBezTo>
                <a:cubicBezTo>
                  <a:pt x="31" y="7"/>
                  <a:pt x="7" y="32"/>
                  <a:pt x="7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7" y="0"/>
                  <a:pt x="61" y="0"/>
                </a:cubicBezTo>
                <a:cubicBezTo>
                  <a:pt x="96" y="0"/>
                  <a:pt x="123" y="28"/>
                  <a:pt x="123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00" name="Freeform 165"/>
          <p:cNvSpPr/>
          <p:nvPr userDrawn="1"/>
        </p:nvSpPr>
        <p:spPr bwMode="auto">
          <a:xfrm>
            <a:off x="9229726" y="4986339"/>
            <a:ext cx="106363" cy="53975"/>
          </a:xfrm>
          <a:custGeom>
            <a:avLst/>
            <a:gdLst>
              <a:gd name="T0" fmla="*/ 67 w 67"/>
              <a:gd name="T1" fmla="*/ 34 h 34"/>
              <a:gd name="T2" fmla="*/ 59 w 67"/>
              <a:gd name="T3" fmla="*/ 34 h 34"/>
              <a:gd name="T4" fmla="*/ 33 w 67"/>
              <a:gd name="T5" fmla="*/ 8 h 34"/>
              <a:gd name="T6" fmla="*/ 8 w 67"/>
              <a:gd name="T7" fmla="*/ 34 h 34"/>
              <a:gd name="T8" fmla="*/ 0 w 67"/>
              <a:gd name="T9" fmla="*/ 34 h 34"/>
              <a:gd name="T10" fmla="*/ 33 w 67"/>
              <a:gd name="T11" fmla="*/ 0 h 34"/>
              <a:gd name="T12" fmla="*/ 67 w 67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4">
                <a:moveTo>
                  <a:pt x="67" y="34"/>
                </a:moveTo>
                <a:cubicBezTo>
                  <a:pt x="59" y="34"/>
                  <a:pt x="59" y="34"/>
                  <a:pt x="59" y="34"/>
                </a:cubicBezTo>
                <a:cubicBezTo>
                  <a:pt x="59" y="19"/>
                  <a:pt x="48" y="8"/>
                  <a:pt x="33" y="8"/>
                </a:cubicBezTo>
                <a:cubicBezTo>
                  <a:pt x="19" y="8"/>
                  <a:pt x="8" y="19"/>
                  <a:pt x="8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01" name="Freeform 166"/>
          <p:cNvSpPr/>
          <p:nvPr userDrawn="1"/>
        </p:nvSpPr>
        <p:spPr bwMode="auto">
          <a:xfrm>
            <a:off x="9463088" y="4864101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7 h 111"/>
              <a:gd name="T6" fmla="*/ 7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7" y="54"/>
                  <a:pt x="7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02" name="Freeform 167"/>
          <p:cNvSpPr/>
          <p:nvPr userDrawn="1"/>
        </p:nvSpPr>
        <p:spPr bwMode="auto">
          <a:xfrm>
            <a:off x="9501188" y="4902201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6 w 173"/>
              <a:gd name="T3" fmla="*/ 87 h 87"/>
              <a:gd name="T4" fmla="*/ 87 w 173"/>
              <a:gd name="T5" fmla="*/ 8 h 87"/>
              <a:gd name="T6" fmla="*/ 8 w 173"/>
              <a:gd name="T7" fmla="*/ 87 h 87"/>
              <a:gd name="T8" fmla="*/ 0 w 173"/>
              <a:gd name="T9" fmla="*/ 87 h 87"/>
              <a:gd name="T10" fmla="*/ 87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0" y="8"/>
                  <a:pt x="87" y="8"/>
                </a:cubicBezTo>
                <a:cubicBezTo>
                  <a:pt x="43" y="8"/>
                  <a:pt x="8" y="43"/>
                  <a:pt x="8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03" name="Freeform 168"/>
          <p:cNvSpPr/>
          <p:nvPr userDrawn="1"/>
        </p:nvSpPr>
        <p:spPr bwMode="auto">
          <a:xfrm>
            <a:off x="9540876" y="4941889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7 h 62"/>
              <a:gd name="T6" fmla="*/ 7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7" y="32"/>
                  <a:pt x="7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04" name="Freeform 169"/>
          <p:cNvSpPr/>
          <p:nvPr userDrawn="1"/>
        </p:nvSpPr>
        <p:spPr bwMode="auto">
          <a:xfrm>
            <a:off x="9585326" y="4986339"/>
            <a:ext cx="106363" cy="53975"/>
          </a:xfrm>
          <a:custGeom>
            <a:avLst/>
            <a:gdLst>
              <a:gd name="T0" fmla="*/ 67 w 67"/>
              <a:gd name="T1" fmla="*/ 34 h 34"/>
              <a:gd name="T2" fmla="*/ 60 w 67"/>
              <a:gd name="T3" fmla="*/ 34 h 34"/>
              <a:gd name="T4" fmla="*/ 34 w 67"/>
              <a:gd name="T5" fmla="*/ 8 h 34"/>
              <a:gd name="T6" fmla="*/ 8 w 67"/>
              <a:gd name="T7" fmla="*/ 34 h 34"/>
              <a:gd name="T8" fmla="*/ 0 w 67"/>
              <a:gd name="T9" fmla="*/ 34 h 34"/>
              <a:gd name="T10" fmla="*/ 34 w 67"/>
              <a:gd name="T11" fmla="*/ 0 h 34"/>
              <a:gd name="T12" fmla="*/ 67 w 67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4">
                <a:moveTo>
                  <a:pt x="67" y="34"/>
                </a:moveTo>
                <a:cubicBezTo>
                  <a:pt x="60" y="34"/>
                  <a:pt x="60" y="34"/>
                  <a:pt x="60" y="34"/>
                </a:cubicBezTo>
                <a:cubicBezTo>
                  <a:pt x="60" y="19"/>
                  <a:pt x="48" y="8"/>
                  <a:pt x="34" y="8"/>
                </a:cubicBezTo>
                <a:cubicBezTo>
                  <a:pt x="19" y="8"/>
                  <a:pt x="8" y="19"/>
                  <a:pt x="8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05" name="Freeform 170"/>
          <p:cNvSpPr/>
          <p:nvPr userDrawn="1"/>
        </p:nvSpPr>
        <p:spPr bwMode="auto">
          <a:xfrm>
            <a:off x="9821863" y="4864101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7 h 111"/>
              <a:gd name="T6" fmla="*/ 7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7" y="54"/>
                  <a:pt x="7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06" name="Freeform 171"/>
          <p:cNvSpPr/>
          <p:nvPr userDrawn="1"/>
        </p:nvSpPr>
        <p:spPr bwMode="auto">
          <a:xfrm>
            <a:off x="9859963" y="4902201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6 w 173"/>
              <a:gd name="T3" fmla="*/ 87 h 87"/>
              <a:gd name="T4" fmla="*/ 87 w 173"/>
              <a:gd name="T5" fmla="*/ 8 h 87"/>
              <a:gd name="T6" fmla="*/ 8 w 173"/>
              <a:gd name="T7" fmla="*/ 87 h 87"/>
              <a:gd name="T8" fmla="*/ 0 w 173"/>
              <a:gd name="T9" fmla="*/ 87 h 87"/>
              <a:gd name="T10" fmla="*/ 87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0" y="8"/>
                  <a:pt x="87" y="8"/>
                </a:cubicBezTo>
                <a:cubicBezTo>
                  <a:pt x="43" y="8"/>
                  <a:pt x="8" y="43"/>
                  <a:pt x="8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07" name="Freeform 172"/>
          <p:cNvSpPr/>
          <p:nvPr userDrawn="1"/>
        </p:nvSpPr>
        <p:spPr bwMode="auto">
          <a:xfrm>
            <a:off x="9899651" y="4941889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7 h 62"/>
              <a:gd name="T6" fmla="*/ 7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7" y="32"/>
                  <a:pt x="7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08" name="Freeform 173"/>
          <p:cNvSpPr/>
          <p:nvPr userDrawn="1"/>
        </p:nvSpPr>
        <p:spPr bwMode="auto">
          <a:xfrm>
            <a:off x="9944101" y="4986339"/>
            <a:ext cx="106363" cy="53975"/>
          </a:xfrm>
          <a:custGeom>
            <a:avLst/>
            <a:gdLst>
              <a:gd name="T0" fmla="*/ 67 w 67"/>
              <a:gd name="T1" fmla="*/ 34 h 34"/>
              <a:gd name="T2" fmla="*/ 60 w 67"/>
              <a:gd name="T3" fmla="*/ 34 h 34"/>
              <a:gd name="T4" fmla="*/ 34 w 67"/>
              <a:gd name="T5" fmla="*/ 8 h 34"/>
              <a:gd name="T6" fmla="*/ 8 w 67"/>
              <a:gd name="T7" fmla="*/ 34 h 34"/>
              <a:gd name="T8" fmla="*/ 0 w 67"/>
              <a:gd name="T9" fmla="*/ 34 h 34"/>
              <a:gd name="T10" fmla="*/ 34 w 67"/>
              <a:gd name="T11" fmla="*/ 0 h 34"/>
              <a:gd name="T12" fmla="*/ 67 w 67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4">
                <a:moveTo>
                  <a:pt x="67" y="34"/>
                </a:moveTo>
                <a:cubicBezTo>
                  <a:pt x="60" y="34"/>
                  <a:pt x="60" y="34"/>
                  <a:pt x="60" y="34"/>
                </a:cubicBezTo>
                <a:cubicBezTo>
                  <a:pt x="60" y="19"/>
                  <a:pt x="48" y="8"/>
                  <a:pt x="34" y="8"/>
                </a:cubicBezTo>
                <a:cubicBezTo>
                  <a:pt x="20" y="8"/>
                  <a:pt x="8" y="19"/>
                  <a:pt x="8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09" name="Freeform 174"/>
          <p:cNvSpPr/>
          <p:nvPr userDrawn="1"/>
        </p:nvSpPr>
        <p:spPr bwMode="auto">
          <a:xfrm>
            <a:off x="10002838" y="4691064"/>
            <a:ext cx="350838" cy="176213"/>
          </a:xfrm>
          <a:custGeom>
            <a:avLst/>
            <a:gdLst>
              <a:gd name="T0" fmla="*/ 221 w 221"/>
              <a:gd name="T1" fmla="*/ 111 h 111"/>
              <a:gd name="T2" fmla="*/ 214 w 221"/>
              <a:gd name="T3" fmla="*/ 111 h 111"/>
              <a:gd name="T4" fmla="*/ 111 w 221"/>
              <a:gd name="T5" fmla="*/ 8 h 111"/>
              <a:gd name="T6" fmla="*/ 7 w 221"/>
              <a:gd name="T7" fmla="*/ 111 h 111"/>
              <a:gd name="T8" fmla="*/ 0 w 221"/>
              <a:gd name="T9" fmla="*/ 111 h 111"/>
              <a:gd name="T10" fmla="*/ 111 w 221"/>
              <a:gd name="T11" fmla="*/ 0 h 111"/>
              <a:gd name="T12" fmla="*/ 221 w 221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1" h="111">
                <a:moveTo>
                  <a:pt x="221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8"/>
                  <a:pt x="111" y="8"/>
                </a:cubicBezTo>
                <a:cubicBezTo>
                  <a:pt x="54" y="8"/>
                  <a:pt x="7" y="54"/>
                  <a:pt x="7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1" y="50"/>
                  <a:pt x="221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10" name="Freeform 175"/>
          <p:cNvSpPr/>
          <p:nvPr userDrawn="1"/>
        </p:nvSpPr>
        <p:spPr bwMode="auto">
          <a:xfrm>
            <a:off x="10040938" y="4729164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6 w 173"/>
              <a:gd name="T3" fmla="*/ 87 h 87"/>
              <a:gd name="T4" fmla="*/ 87 w 173"/>
              <a:gd name="T5" fmla="*/ 8 h 87"/>
              <a:gd name="T6" fmla="*/ 8 w 173"/>
              <a:gd name="T7" fmla="*/ 87 h 87"/>
              <a:gd name="T8" fmla="*/ 0 w 173"/>
              <a:gd name="T9" fmla="*/ 87 h 87"/>
              <a:gd name="T10" fmla="*/ 87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0" y="8"/>
                  <a:pt x="87" y="8"/>
                </a:cubicBezTo>
                <a:cubicBezTo>
                  <a:pt x="43" y="8"/>
                  <a:pt x="8" y="43"/>
                  <a:pt x="8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7" y="0"/>
                </a:cubicBezTo>
                <a:cubicBezTo>
                  <a:pt x="134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11" name="Freeform 176"/>
          <p:cNvSpPr/>
          <p:nvPr userDrawn="1"/>
        </p:nvSpPr>
        <p:spPr bwMode="auto">
          <a:xfrm>
            <a:off x="10080626" y="4768851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8 h 62"/>
              <a:gd name="T6" fmla="*/ 7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8"/>
                  <a:pt x="62" y="8"/>
                </a:cubicBezTo>
                <a:cubicBezTo>
                  <a:pt x="32" y="8"/>
                  <a:pt x="7" y="32"/>
                  <a:pt x="7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12" name="Freeform 177"/>
          <p:cNvSpPr/>
          <p:nvPr userDrawn="1"/>
        </p:nvSpPr>
        <p:spPr bwMode="auto">
          <a:xfrm>
            <a:off x="10125076" y="4814889"/>
            <a:ext cx="106363" cy="52388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4 w 67"/>
              <a:gd name="T5" fmla="*/ 7 h 33"/>
              <a:gd name="T6" fmla="*/ 8 w 67"/>
              <a:gd name="T7" fmla="*/ 33 h 33"/>
              <a:gd name="T8" fmla="*/ 0 w 67"/>
              <a:gd name="T9" fmla="*/ 33 h 33"/>
              <a:gd name="T10" fmla="*/ 34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8" y="7"/>
                  <a:pt x="34" y="7"/>
                </a:cubicBezTo>
                <a:cubicBezTo>
                  <a:pt x="19" y="7"/>
                  <a:pt x="8" y="19"/>
                  <a:pt x="8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13" name="Freeform 178"/>
          <p:cNvSpPr/>
          <p:nvPr userDrawn="1"/>
        </p:nvSpPr>
        <p:spPr bwMode="auto">
          <a:xfrm>
            <a:off x="10172701" y="4864101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7 h 111"/>
              <a:gd name="T6" fmla="*/ 7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7" y="54"/>
                  <a:pt x="7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14" name="Freeform 179"/>
          <p:cNvSpPr/>
          <p:nvPr userDrawn="1"/>
        </p:nvSpPr>
        <p:spPr bwMode="auto">
          <a:xfrm>
            <a:off x="10210801" y="4902201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6 w 173"/>
              <a:gd name="T3" fmla="*/ 87 h 87"/>
              <a:gd name="T4" fmla="*/ 87 w 173"/>
              <a:gd name="T5" fmla="*/ 8 h 87"/>
              <a:gd name="T6" fmla="*/ 8 w 173"/>
              <a:gd name="T7" fmla="*/ 87 h 87"/>
              <a:gd name="T8" fmla="*/ 0 w 173"/>
              <a:gd name="T9" fmla="*/ 87 h 87"/>
              <a:gd name="T10" fmla="*/ 87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0" y="8"/>
                  <a:pt x="87" y="8"/>
                </a:cubicBezTo>
                <a:cubicBezTo>
                  <a:pt x="43" y="8"/>
                  <a:pt x="8" y="43"/>
                  <a:pt x="8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7" y="0"/>
                </a:cubicBezTo>
                <a:cubicBezTo>
                  <a:pt x="134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15" name="Freeform 180"/>
          <p:cNvSpPr/>
          <p:nvPr userDrawn="1"/>
        </p:nvSpPr>
        <p:spPr bwMode="auto">
          <a:xfrm>
            <a:off x="10250488" y="4941889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7 h 62"/>
              <a:gd name="T6" fmla="*/ 7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7" y="32"/>
                  <a:pt x="7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16" name="Freeform 181"/>
          <p:cNvSpPr/>
          <p:nvPr userDrawn="1"/>
        </p:nvSpPr>
        <p:spPr bwMode="auto">
          <a:xfrm>
            <a:off x="10294938" y="4986339"/>
            <a:ext cx="106363" cy="53975"/>
          </a:xfrm>
          <a:custGeom>
            <a:avLst/>
            <a:gdLst>
              <a:gd name="T0" fmla="*/ 67 w 67"/>
              <a:gd name="T1" fmla="*/ 34 h 34"/>
              <a:gd name="T2" fmla="*/ 60 w 67"/>
              <a:gd name="T3" fmla="*/ 34 h 34"/>
              <a:gd name="T4" fmla="*/ 34 w 67"/>
              <a:gd name="T5" fmla="*/ 8 h 34"/>
              <a:gd name="T6" fmla="*/ 8 w 67"/>
              <a:gd name="T7" fmla="*/ 34 h 34"/>
              <a:gd name="T8" fmla="*/ 0 w 67"/>
              <a:gd name="T9" fmla="*/ 34 h 34"/>
              <a:gd name="T10" fmla="*/ 34 w 67"/>
              <a:gd name="T11" fmla="*/ 0 h 34"/>
              <a:gd name="T12" fmla="*/ 67 w 67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4">
                <a:moveTo>
                  <a:pt x="67" y="34"/>
                </a:moveTo>
                <a:cubicBezTo>
                  <a:pt x="60" y="34"/>
                  <a:pt x="60" y="34"/>
                  <a:pt x="60" y="34"/>
                </a:cubicBezTo>
                <a:cubicBezTo>
                  <a:pt x="60" y="19"/>
                  <a:pt x="48" y="8"/>
                  <a:pt x="34" y="8"/>
                </a:cubicBezTo>
                <a:cubicBezTo>
                  <a:pt x="19" y="8"/>
                  <a:pt x="8" y="19"/>
                  <a:pt x="8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17" name="Freeform 182"/>
          <p:cNvSpPr/>
          <p:nvPr userDrawn="1"/>
        </p:nvSpPr>
        <p:spPr bwMode="auto">
          <a:xfrm>
            <a:off x="10528301" y="4864101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7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18" name="Freeform 183"/>
          <p:cNvSpPr/>
          <p:nvPr userDrawn="1"/>
        </p:nvSpPr>
        <p:spPr bwMode="auto">
          <a:xfrm>
            <a:off x="10566401" y="4902201"/>
            <a:ext cx="276225" cy="138113"/>
          </a:xfrm>
          <a:custGeom>
            <a:avLst/>
            <a:gdLst>
              <a:gd name="T0" fmla="*/ 174 w 174"/>
              <a:gd name="T1" fmla="*/ 87 h 87"/>
              <a:gd name="T2" fmla="*/ 166 w 174"/>
              <a:gd name="T3" fmla="*/ 87 h 87"/>
              <a:gd name="T4" fmla="*/ 87 w 174"/>
              <a:gd name="T5" fmla="*/ 8 h 87"/>
              <a:gd name="T6" fmla="*/ 8 w 174"/>
              <a:gd name="T7" fmla="*/ 87 h 87"/>
              <a:gd name="T8" fmla="*/ 0 w 174"/>
              <a:gd name="T9" fmla="*/ 87 h 87"/>
              <a:gd name="T10" fmla="*/ 87 w 174"/>
              <a:gd name="T11" fmla="*/ 0 h 87"/>
              <a:gd name="T12" fmla="*/ 174 w 174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7">
                <a:moveTo>
                  <a:pt x="174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1" y="8"/>
                  <a:pt x="87" y="8"/>
                </a:cubicBezTo>
                <a:cubicBezTo>
                  <a:pt x="43" y="8"/>
                  <a:pt x="8" y="43"/>
                  <a:pt x="8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4" y="39"/>
                  <a:pt x="174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19" name="Freeform 184"/>
          <p:cNvSpPr/>
          <p:nvPr userDrawn="1"/>
        </p:nvSpPr>
        <p:spPr bwMode="auto">
          <a:xfrm>
            <a:off x="10606088" y="4941889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7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20" name="Freeform 185"/>
          <p:cNvSpPr/>
          <p:nvPr userDrawn="1"/>
        </p:nvSpPr>
        <p:spPr bwMode="auto">
          <a:xfrm>
            <a:off x="10652126" y="4986339"/>
            <a:ext cx="104775" cy="53975"/>
          </a:xfrm>
          <a:custGeom>
            <a:avLst/>
            <a:gdLst>
              <a:gd name="T0" fmla="*/ 66 w 66"/>
              <a:gd name="T1" fmla="*/ 34 h 34"/>
              <a:gd name="T2" fmla="*/ 59 w 66"/>
              <a:gd name="T3" fmla="*/ 34 h 34"/>
              <a:gd name="T4" fmla="*/ 33 w 66"/>
              <a:gd name="T5" fmla="*/ 8 h 34"/>
              <a:gd name="T6" fmla="*/ 7 w 66"/>
              <a:gd name="T7" fmla="*/ 34 h 34"/>
              <a:gd name="T8" fmla="*/ 0 w 66"/>
              <a:gd name="T9" fmla="*/ 34 h 34"/>
              <a:gd name="T10" fmla="*/ 33 w 66"/>
              <a:gd name="T11" fmla="*/ 0 h 34"/>
              <a:gd name="T12" fmla="*/ 66 w 66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" h="34">
                <a:moveTo>
                  <a:pt x="66" y="34"/>
                </a:moveTo>
                <a:cubicBezTo>
                  <a:pt x="59" y="34"/>
                  <a:pt x="59" y="34"/>
                  <a:pt x="59" y="34"/>
                </a:cubicBezTo>
                <a:cubicBezTo>
                  <a:pt x="59" y="19"/>
                  <a:pt x="47" y="8"/>
                  <a:pt x="33" y="8"/>
                </a:cubicBezTo>
                <a:cubicBezTo>
                  <a:pt x="19" y="8"/>
                  <a:pt x="7" y="19"/>
                  <a:pt x="7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3" y="0"/>
                </a:cubicBezTo>
                <a:cubicBezTo>
                  <a:pt x="51" y="0"/>
                  <a:pt x="66" y="15"/>
                  <a:pt x="66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21" name="Freeform 186"/>
          <p:cNvSpPr/>
          <p:nvPr userDrawn="1"/>
        </p:nvSpPr>
        <p:spPr bwMode="auto">
          <a:xfrm>
            <a:off x="9644063" y="4687889"/>
            <a:ext cx="350838" cy="176213"/>
          </a:xfrm>
          <a:custGeom>
            <a:avLst/>
            <a:gdLst>
              <a:gd name="T0" fmla="*/ 221 w 221"/>
              <a:gd name="T1" fmla="*/ 111 h 111"/>
              <a:gd name="T2" fmla="*/ 214 w 221"/>
              <a:gd name="T3" fmla="*/ 111 h 111"/>
              <a:gd name="T4" fmla="*/ 111 w 221"/>
              <a:gd name="T5" fmla="*/ 8 h 111"/>
              <a:gd name="T6" fmla="*/ 7 w 221"/>
              <a:gd name="T7" fmla="*/ 111 h 111"/>
              <a:gd name="T8" fmla="*/ 0 w 221"/>
              <a:gd name="T9" fmla="*/ 111 h 111"/>
              <a:gd name="T10" fmla="*/ 111 w 221"/>
              <a:gd name="T11" fmla="*/ 0 h 111"/>
              <a:gd name="T12" fmla="*/ 221 w 221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1" h="111">
                <a:moveTo>
                  <a:pt x="221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8"/>
                  <a:pt x="111" y="8"/>
                </a:cubicBezTo>
                <a:cubicBezTo>
                  <a:pt x="54" y="8"/>
                  <a:pt x="7" y="54"/>
                  <a:pt x="7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49" y="0"/>
                  <a:pt x="111" y="0"/>
                </a:cubicBezTo>
                <a:cubicBezTo>
                  <a:pt x="172" y="0"/>
                  <a:pt x="221" y="50"/>
                  <a:pt x="221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22" name="Freeform 187"/>
          <p:cNvSpPr/>
          <p:nvPr userDrawn="1"/>
        </p:nvSpPr>
        <p:spPr bwMode="auto">
          <a:xfrm>
            <a:off x="9682163" y="4727576"/>
            <a:ext cx="274638" cy="136525"/>
          </a:xfrm>
          <a:custGeom>
            <a:avLst/>
            <a:gdLst>
              <a:gd name="T0" fmla="*/ 173 w 173"/>
              <a:gd name="T1" fmla="*/ 86 h 86"/>
              <a:gd name="T2" fmla="*/ 166 w 173"/>
              <a:gd name="T3" fmla="*/ 86 h 86"/>
              <a:gd name="T4" fmla="*/ 87 w 173"/>
              <a:gd name="T5" fmla="*/ 7 h 86"/>
              <a:gd name="T6" fmla="*/ 8 w 173"/>
              <a:gd name="T7" fmla="*/ 86 h 86"/>
              <a:gd name="T8" fmla="*/ 0 w 173"/>
              <a:gd name="T9" fmla="*/ 86 h 86"/>
              <a:gd name="T10" fmla="*/ 87 w 173"/>
              <a:gd name="T11" fmla="*/ 0 h 86"/>
              <a:gd name="T12" fmla="*/ 173 w 173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6">
                <a:moveTo>
                  <a:pt x="173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0" y="7"/>
                  <a:pt x="87" y="7"/>
                </a:cubicBezTo>
                <a:cubicBezTo>
                  <a:pt x="43" y="7"/>
                  <a:pt x="8" y="43"/>
                  <a:pt x="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8"/>
                  <a:pt x="39" y="0"/>
                  <a:pt x="87" y="0"/>
                </a:cubicBezTo>
                <a:cubicBezTo>
                  <a:pt x="134" y="0"/>
                  <a:pt x="173" y="38"/>
                  <a:pt x="173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23" name="Freeform 188"/>
          <p:cNvSpPr/>
          <p:nvPr userDrawn="1"/>
        </p:nvSpPr>
        <p:spPr bwMode="auto">
          <a:xfrm>
            <a:off x="9721851" y="4765676"/>
            <a:ext cx="195263" cy="98425"/>
          </a:xfrm>
          <a:custGeom>
            <a:avLst/>
            <a:gdLst>
              <a:gd name="T0" fmla="*/ 123 w 123"/>
              <a:gd name="T1" fmla="*/ 62 h 62"/>
              <a:gd name="T2" fmla="*/ 116 w 123"/>
              <a:gd name="T3" fmla="*/ 62 h 62"/>
              <a:gd name="T4" fmla="*/ 62 w 123"/>
              <a:gd name="T5" fmla="*/ 8 h 62"/>
              <a:gd name="T6" fmla="*/ 7 w 123"/>
              <a:gd name="T7" fmla="*/ 62 h 62"/>
              <a:gd name="T8" fmla="*/ 0 w 123"/>
              <a:gd name="T9" fmla="*/ 62 h 62"/>
              <a:gd name="T10" fmla="*/ 62 w 123"/>
              <a:gd name="T11" fmla="*/ 0 h 62"/>
              <a:gd name="T12" fmla="*/ 123 w 123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" h="62">
                <a:moveTo>
                  <a:pt x="123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8"/>
                  <a:pt x="62" y="8"/>
                </a:cubicBezTo>
                <a:cubicBezTo>
                  <a:pt x="32" y="8"/>
                  <a:pt x="7" y="32"/>
                  <a:pt x="7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7" y="0"/>
                  <a:pt x="62" y="0"/>
                </a:cubicBezTo>
                <a:cubicBezTo>
                  <a:pt x="96" y="0"/>
                  <a:pt x="123" y="28"/>
                  <a:pt x="123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24" name="Freeform 189"/>
          <p:cNvSpPr/>
          <p:nvPr userDrawn="1"/>
        </p:nvSpPr>
        <p:spPr bwMode="auto">
          <a:xfrm>
            <a:off x="9766301" y="4811714"/>
            <a:ext cx="106363" cy="52388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4 w 67"/>
              <a:gd name="T5" fmla="*/ 7 h 33"/>
              <a:gd name="T6" fmla="*/ 8 w 67"/>
              <a:gd name="T7" fmla="*/ 33 h 33"/>
              <a:gd name="T8" fmla="*/ 0 w 67"/>
              <a:gd name="T9" fmla="*/ 33 h 33"/>
              <a:gd name="T10" fmla="*/ 34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8" y="7"/>
                  <a:pt x="34" y="7"/>
                </a:cubicBezTo>
                <a:cubicBezTo>
                  <a:pt x="19" y="7"/>
                  <a:pt x="8" y="19"/>
                  <a:pt x="8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25" name="Freeform 190"/>
          <p:cNvSpPr/>
          <p:nvPr userDrawn="1"/>
        </p:nvSpPr>
        <p:spPr bwMode="auto">
          <a:xfrm>
            <a:off x="9277351" y="4687889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8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8"/>
                  <a:pt x="111" y="8"/>
                </a:cubicBezTo>
                <a:cubicBezTo>
                  <a:pt x="54" y="8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26" name="Freeform 191"/>
          <p:cNvSpPr/>
          <p:nvPr userDrawn="1"/>
        </p:nvSpPr>
        <p:spPr bwMode="auto">
          <a:xfrm>
            <a:off x="9315451" y="4727576"/>
            <a:ext cx="276225" cy="136525"/>
          </a:xfrm>
          <a:custGeom>
            <a:avLst/>
            <a:gdLst>
              <a:gd name="T0" fmla="*/ 174 w 174"/>
              <a:gd name="T1" fmla="*/ 86 h 86"/>
              <a:gd name="T2" fmla="*/ 166 w 174"/>
              <a:gd name="T3" fmla="*/ 86 h 86"/>
              <a:gd name="T4" fmla="*/ 87 w 174"/>
              <a:gd name="T5" fmla="*/ 7 h 86"/>
              <a:gd name="T6" fmla="*/ 8 w 174"/>
              <a:gd name="T7" fmla="*/ 86 h 86"/>
              <a:gd name="T8" fmla="*/ 0 w 174"/>
              <a:gd name="T9" fmla="*/ 86 h 86"/>
              <a:gd name="T10" fmla="*/ 87 w 174"/>
              <a:gd name="T11" fmla="*/ 0 h 86"/>
              <a:gd name="T12" fmla="*/ 174 w 174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6">
                <a:moveTo>
                  <a:pt x="174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0" y="7"/>
                  <a:pt x="87" y="7"/>
                </a:cubicBezTo>
                <a:cubicBezTo>
                  <a:pt x="43" y="7"/>
                  <a:pt x="8" y="43"/>
                  <a:pt x="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8"/>
                  <a:pt x="39" y="0"/>
                  <a:pt x="87" y="0"/>
                </a:cubicBezTo>
                <a:cubicBezTo>
                  <a:pt x="135" y="0"/>
                  <a:pt x="174" y="38"/>
                  <a:pt x="174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27" name="Freeform 192"/>
          <p:cNvSpPr/>
          <p:nvPr userDrawn="1"/>
        </p:nvSpPr>
        <p:spPr bwMode="auto">
          <a:xfrm>
            <a:off x="9355138" y="4765676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8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8"/>
                  <a:pt x="62" y="8"/>
                </a:cubicBezTo>
                <a:cubicBezTo>
                  <a:pt x="32" y="8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28" name="Freeform 193"/>
          <p:cNvSpPr/>
          <p:nvPr userDrawn="1"/>
        </p:nvSpPr>
        <p:spPr bwMode="auto">
          <a:xfrm>
            <a:off x="9399588" y="4811714"/>
            <a:ext cx="106363" cy="52388"/>
          </a:xfrm>
          <a:custGeom>
            <a:avLst/>
            <a:gdLst>
              <a:gd name="T0" fmla="*/ 67 w 67"/>
              <a:gd name="T1" fmla="*/ 33 h 33"/>
              <a:gd name="T2" fmla="*/ 60 w 67"/>
              <a:gd name="T3" fmla="*/ 33 h 33"/>
              <a:gd name="T4" fmla="*/ 34 w 67"/>
              <a:gd name="T5" fmla="*/ 7 h 33"/>
              <a:gd name="T6" fmla="*/ 8 w 67"/>
              <a:gd name="T7" fmla="*/ 33 h 33"/>
              <a:gd name="T8" fmla="*/ 0 w 67"/>
              <a:gd name="T9" fmla="*/ 33 h 33"/>
              <a:gd name="T10" fmla="*/ 34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60" y="33"/>
                  <a:pt x="60" y="33"/>
                  <a:pt x="60" y="33"/>
                </a:cubicBezTo>
                <a:cubicBezTo>
                  <a:pt x="60" y="19"/>
                  <a:pt x="48" y="7"/>
                  <a:pt x="34" y="7"/>
                </a:cubicBezTo>
                <a:cubicBezTo>
                  <a:pt x="20" y="7"/>
                  <a:pt x="8" y="19"/>
                  <a:pt x="8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29" name="Freeform 194"/>
          <p:cNvSpPr/>
          <p:nvPr userDrawn="1"/>
        </p:nvSpPr>
        <p:spPr bwMode="auto">
          <a:xfrm>
            <a:off x="8918576" y="4687889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8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8"/>
                  <a:pt x="111" y="8"/>
                </a:cubicBezTo>
                <a:cubicBezTo>
                  <a:pt x="54" y="8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30" name="Freeform 195"/>
          <p:cNvSpPr/>
          <p:nvPr userDrawn="1"/>
        </p:nvSpPr>
        <p:spPr bwMode="auto">
          <a:xfrm>
            <a:off x="8956676" y="4727576"/>
            <a:ext cx="274638" cy="136525"/>
          </a:xfrm>
          <a:custGeom>
            <a:avLst/>
            <a:gdLst>
              <a:gd name="T0" fmla="*/ 173 w 173"/>
              <a:gd name="T1" fmla="*/ 86 h 86"/>
              <a:gd name="T2" fmla="*/ 166 w 173"/>
              <a:gd name="T3" fmla="*/ 86 h 86"/>
              <a:gd name="T4" fmla="*/ 87 w 173"/>
              <a:gd name="T5" fmla="*/ 7 h 86"/>
              <a:gd name="T6" fmla="*/ 8 w 173"/>
              <a:gd name="T7" fmla="*/ 86 h 86"/>
              <a:gd name="T8" fmla="*/ 0 w 173"/>
              <a:gd name="T9" fmla="*/ 86 h 86"/>
              <a:gd name="T10" fmla="*/ 87 w 173"/>
              <a:gd name="T11" fmla="*/ 0 h 86"/>
              <a:gd name="T12" fmla="*/ 173 w 173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6">
                <a:moveTo>
                  <a:pt x="173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0" y="7"/>
                  <a:pt x="87" y="7"/>
                </a:cubicBezTo>
                <a:cubicBezTo>
                  <a:pt x="43" y="7"/>
                  <a:pt x="8" y="43"/>
                  <a:pt x="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8"/>
                  <a:pt x="39" y="0"/>
                  <a:pt x="87" y="0"/>
                </a:cubicBezTo>
                <a:cubicBezTo>
                  <a:pt x="135" y="0"/>
                  <a:pt x="173" y="38"/>
                  <a:pt x="173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31" name="Freeform 196"/>
          <p:cNvSpPr/>
          <p:nvPr userDrawn="1"/>
        </p:nvSpPr>
        <p:spPr bwMode="auto">
          <a:xfrm>
            <a:off x="8996363" y="4765676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8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8"/>
                  <a:pt x="62" y="8"/>
                </a:cubicBezTo>
                <a:cubicBezTo>
                  <a:pt x="32" y="8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32" name="Freeform 197"/>
          <p:cNvSpPr/>
          <p:nvPr userDrawn="1"/>
        </p:nvSpPr>
        <p:spPr bwMode="auto">
          <a:xfrm>
            <a:off x="9040813" y="4811714"/>
            <a:ext cx="106363" cy="52388"/>
          </a:xfrm>
          <a:custGeom>
            <a:avLst/>
            <a:gdLst>
              <a:gd name="T0" fmla="*/ 67 w 67"/>
              <a:gd name="T1" fmla="*/ 33 h 33"/>
              <a:gd name="T2" fmla="*/ 60 w 67"/>
              <a:gd name="T3" fmla="*/ 33 h 33"/>
              <a:gd name="T4" fmla="*/ 34 w 67"/>
              <a:gd name="T5" fmla="*/ 7 h 33"/>
              <a:gd name="T6" fmla="*/ 8 w 67"/>
              <a:gd name="T7" fmla="*/ 33 h 33"/>
              <a:gd name="T8" fmla="*/ 0 w 67"/>
              <a:gd name="T9" fmla="*/ 33 h 33"/>
              <a:gd name="T10" fmla="*/ 34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60" y="33"/>
                  <a:pt x="60" y="33"/>
                  <a:pt x="60" y="33"/>
                </a:cubicBezTo>
                <a:cubicBezTo>
                  <a:pt x="60" y="19"/>
                  <a:pt x="48" y="7"/>
                  <a:pt x="34" y="7"/>
                </a:cubicBezTo>
                <a:cubicBezTo>
                  <a:pt x="20" y="7"/>
                  <a:pt x="8" y="19"/>
                  <a:pt x="8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33" name="Freeform 198"/>
          <p:cNvSpPr/>
          <p:nvPr userDrawn="1"/>
        </p:nvSpPr>
        <p:spPr bwMode="auto">
          <a:xfrm>
            <a:off x="9093201" y="4510089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5 w 222"/>
              <a:gd name="T3" fmla="*/ 111 h 111"/>
              <a:gd name="T4" fmla="*/ 111 w 222"/>
              <a:gd name="T5" fmla="*/ 8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5" y="111"/>
                  <a:pt x="215" y="111"/>
                  <a:pt x="215" y="111"/>
                </a:cubicBezTo>
                <a:cubicBezTo>
                  <a:pt x="215" y="54"/>
                  <a:pt x="168" y="8"/>
                  <a:pt x="111" y="8"/>
                </a:cubicBezTo>
                <a:cubicBezTo>
                  <a:pt x="54" y="8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34" name="Freeform 199"/>
          <p:cNvSpPr/>
          <p:nvPr userDrawn="1"/>
        </p:nvSpPr>
        <p:spPr bwMode="auto">
          <a:xfrm>
            <a:off x="9132888" y="4548189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5 w 173"/>
              <a:gd name="T3" fmla="*/ 87 h 87"/>
              <a:gd name="T4" fmla="*/ 86 w 173"/>
              <a:gd name="T5" fmla="*/ 8 h 87"/>
              <a:gd name="T6" fmla="*/ 7 w 173"/>
              <a:gd name="T7" fmla="*/ 87 h 87"/>
              <a:gd name="T8" fmla="*/ 0 w 173"/>
              <a:gd name="T9" fmla="*/ 87 h 87"/>
              <a:gd name="T10" fmla="*/ 86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5" y="87"/>
                  <a:pt x="165" y="87"/>
                  <a:pt x="165" y="87"/>
                </a:cubicBezTo>
                <a:cubicBezTo>
                  <a:pt x="165" y="43"/>
                  <a:pt x="130" y="8"/>
                  <a:pt x="86" y="8"/>
                </a:cubicBezTo>
                <a:cubicBezTo>
                  <a:pt x="43" y="8"/>
                  <a:pt x="7" y="43"/>
                  <a:pt x="7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6" y="0"/>
                </a:cubicBezTo>
                <a:cubicBezTo>
                  <a:pt x="134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35" name="Freeform 200"/>
          <p:cNvSpPr/>
          <p:nvPr userDrawn="1"/>
        </p:nvSpPr>
        <p:spPr bwMode="auto">
          <a:xfrm>
            <a:off x="9170988" y="4587876"/>
            <a:ext cx="196850" cy="98425"/>
          </a:xfrm>
          <a:custGeom>
            <a:avLst/>
            <a:gdLst>
              <a:gd name="T0" fmla="*/ 124 w 124"/>
              <a:gd name="T1" fmla="*/ 62 h 62"/>
              <a:gd name="T2" fmla="*/ 117 w 124"/>
              <a:gd name="T3" fmla="*/ 62 h 62"/>
              <a:gd name="T4" fmla="*/ 62 w 124"/>
              <a:gd name="T5" fmla="*/ 8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7" y="62"/>
                  <a:pt x="117" y="62"/>
                  <a:pt x="117" y="62"/>
                </a:cubicBezTo>
                <a:cubicBezTo>
                  <a:pt x="117" y="32"/>
                  <a:pt x="92" y="8"/>
                  <a:pt x="62" y="8"/>
                </a:cubicBezTo>
                <a:cubicBezTo>
                  <a:pt x="32" y="8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36" name="Freeform 201"/>
          <p:cNvSpPr/>
          <p:nvPr userDrawn="1"/>
        </p:nvSpPr>
        <p:spPr bwMode="auto">
          <a:xfrm>
            <a:off x="9217026" y="4633914"/>
            <a:ext cx="106363" cy="52388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3 w 67"/>
              <a:gd name="T5" fmla="*/ 7 h 33"/>
              <a:gd name="T6" fmla="*/ 7 w 67"/>
              <a:gd name="T7" fmla="*/ 33 h 33"/>
              <a:gd name="T8" fmla="*/ 0 w 67"/>
              <a:gd name="T9" fmla="*/ 33 h 33"/>
              <a:gd name="T10" fmla="*/ 33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8" y="7"/>
                  <a:pt x="33" y="7"/>
                </a:cubicBezTo>
                <a:cubicBezTo>
                  <a:pt x="19" y="7"/>
                  <a:pt x="7" y="19"/>
                  <a:pt x="7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37" name="Freeform 202"/>
          <p:cNvSpPr/>
          <p:nvPr userDrawn="1"/>
        </p:nvSpPr>
        <p:spPr bwMode="auto">
          <a:xfrm>
            <a:off x="9272588" y="4332289"/>
            <a:ext cx="350838" cy="176213"/>
          </a:xfrm>
          <a:custGeom>
            <a:avLst/>
            <a:gdLst>
              <a:gd name="T0" fmla="*/ 221 w 221"/>
              <a:gd name="T1" fmla="*/ 111 h 111"/>
              <a:gd name="T2" fmla="*/ 214 w 221"/>
              <a:gd name="T3" fmla="*/ 111 h 111"/>
              <a:gd name="T4" fmla="*/ 110 w 221"/>
              <a:gd name="T5" fmla="*/ 8 h 111"/>
              <a:gd name="T6" fmla="*/ 7 w 221"/>
              <a:gd name="T7" fmla="*/ 111 h 111"/>
              <a:gd name="T8" fmla="*/ 0 w 221"/>
              <a:gd name="T9" fmla="*/ 111 h 111"/>
              <a:gd name="T10" fmla="*/ 110 w 221"/>
              <a:gd name="T11" fmla="*/ 0 h 111"/>
              <a:gd name="T12" fmla="*/ 221 w 221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1" h="111">
                <a:moveTo>
                  <a:pt x="221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7" y="8"/>
                  <a:pt x="110" y="8"/>
                </a:cubicBezTo>
                <a:cubicBezTo>
                  <a:pt x="54" y="8"/>
                  <a:pt x="7" y="54"/>
                  <a:pt x="7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49" y="0"/>
                  <a:pt x="110" y="0"/>
                </a:cubicBezTo>
                <a:cubicBezTo>
                  <a:pt x="172" y="0"/>
                  <a:pt x="221" y="50"/>
                  <a:pt x="221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38" name="Freeform 203"/>
          <p:cNvSpPr/>
          <p:nvPr userDrawn="1"/>
        </p:nvSpPr>
        <p:spPr bwMode="auto">
          <a:xfrm>
            <a:off x="9310688" y="4370389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6 w 173"/>
              <a:gd name="T3" fmla="*/ 87 h 87"/>
              <a:gd name="T4" fmla="*/ 86 w 173"/>
              <a:gd name="T5" fmla="*/ 8 h 87"/>
              <a:gd name="T6" fmla="*/ 7 w 173"/>
              <a:gd name="T7" fmla="*/ 87 h 87"/>
              <a:gd name="T8" fmla="*/ 0 w 173"/>
              <a:gd name="T9" fmla="*/ 87 h 87"/>
              <a:gd name="T10" fmla="*/ 86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0" y="8"/>
                  <a:pt x="86" y="8"/>
                </a:cubicBezTo>
                <a:cubicBezTo>
                  <a:pt x="43" y="8"/>
                  <a:pt x="7" y="43"/>
                  <a:pt x="7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6" y="0"/>
                </a:cubicBezTo>
                <a:cubicBezTo>
                  <a:pt x="134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39" name="Freeform 204"/>
          <p:cNvSpPr/>
          <p:nvPr userDrawn="1"/>
        </p:nvSpPr>
        <p:spPr bwMode="auto">
          <a:xfrm>
            <a:off x="9350376" y="4410076"/>
            <a:ext cx="195263" cy="98425"/>
          </a:xfrm>
          <a:custGeom>
            <a:avLst/>
            <a:gdLst>
              <a:gd name="T0" fmla="*/ 123 w 123"/>
              <a:gd name="T1" fmla="*/ 62 h 62"/>
              <a:gd name="T2" fmla="*/ 116 w 123"/>
              <a:gd name="T3" fmla="*/ 62 h 62"/>
              <a:gd name="T4" fmla="*/ 61 w 123"/>
              <a:gd name="T5" fmla="*/ 8 h 62"/>
              <a:gd name="T6" fmla="*/ 7 w 123"/>
              <a:gd name="T7" fmla="*/ 62 h 62"/>
              <a:gd name="T8" fmla="*/ 0 w 123"/>
              <a:gd name="T9" fmla="*/ 62 h 62"/>
              <a:gd name="T10" fmla="*/ 61 w 123"/>
              <a:gd name="T11" fmla="*/ 0 h 62"/>
              <a:gd name="T12" fmla="*/ 123 w 123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" h="62">
                <a:moveTo>
                  <a:pt x="123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1" y="8"/>
                  <a:pt x="61" y="8"/>
                </a:cubicBezTo>
                <a:cubicBezTo>
                  <a:pt x="32" y="8"/>
                  <a:pt x="7" y="32"/>
                  <a:pt x="7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7" y="0"/>
                  <a:pt x="61" y="0"/>
                </a:cubicBezTo>
                <a:cubicBezTo>
                  <a:pt x="96" y="0"/>
                  <a:pt x="123" y="28"/>
                  <a:pt x="123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Freeform 206"/>
          <p:cNvSpPr/>
          <p:nvPr userDrawn="1"/>
        </p:nvSpPr>
        <p:spPr bwMode="auto">
          <a:xfrm>
            <a:off x="9394825" y="4454526"/>
            <a:ext cx="106363" cy="53975"/>
          </a:xfrm>
          <a:custGeom>
            <a:avLst/>
            <a:gdLst>
              <a:gd name="T0" fmla="*/ 67 w 67"/>
              <a:gd name="T1" fmla="*/ 34 h 34"/>
              <a:gd name="T2" fmla="*/ 59 w 67"/>
              <a:gd name="T3" fmla="*/ 34 h 34"/>
              <a:gd name="T4" fmla="*/ 33 w 67"/>
              <a:gd name="T5" fmla="*/ 8 h 34"/>
              <a:gd name="T6" fmla="*/ 8 w 67"/>
              <a:gd name="T7" fmla="*/ 34 h 34"/>
              <a:gd name="T8" fmla="*/ 0 w 67"/>
              <a:gd name="T9" fmla="*/ 34 h 34"/>
              <a:gd name="T10" fmla="*/ 33 w 67"/>
              <a:gd name="T11" fmla="*/ 0 h 34"/>
              <a:gd name="T12" fmla="*/ 67 w 67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4">
                <a:moveTo>
                  <a:pt x="67" y="34"/>
                </a:moveTo>
                <a:cubicBezTo>
                  <a:pt x="59" y="34"/>
                  <a:pt x="59" y="34"/>
                  <a:pt x="59" y="34"/>
                </a:cubicBezTo>
                <a:cubicBezTo>
                  <a:pt x="59" y="20"/>
                  <a:pt x="48" y="8"/>
                  <a:pt x="33" y="8"/>
                </a:cubicBezTo>
                <a:cubicBezTo>
                  <a:pt x="19" y="8"/>
                  <a:pt x="8" y="20"/>
                  <a:pt x="8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Freeform 207"/>
          <p:cNvSpPr/>
          <p:nvPr userDrawn="1"/>
        </p:nvSpPr>
        <p:spPr bwMode="auto">
          <a:xfrm>
            <a:off x="8556625" y="4687888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8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8"/>
                  <a:pt x="111" y="8"/>
                </a:cubicBezTo>
                <a:cubicBezTo>
                  <a:pt x="54" y="8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208"/>
          <p:cNvSpPr/>
          <p:nvPr userDrawn="1"/>
        </p:nvSpPr>
        <p:spPr bwMode="auto">
          <a:xfrm>
            <a:off x="8594725" y="4727576"/>
            <a:ext cx="276225" cy="136525"/>
          </a:xfrm>
          <a:custGeom>
            <a:avLst/>
            <a:gdLst>
              <a:gd name="T0" fmla="*/ 174 w 174"/>
              <a:gd name="T1" fmla="*/ 86 h 86"/>
              <a:gd name="T2" fmla="*/ 166 w 174"/>
              <a:gd name="T3" fmla="*/ 86 h 86"/>
              <a:gd name="T4" fmla="*/ 87 w 174"/>
              <a:gd name="T5" fmla="*/ 7 h 86"/>
              <a:gd name="T6" fmla="*/ 8 w 174"/>
              <a:gd name="T7" fmla="*/ 86 h 86"/>
              <a:gd name="T8" fmla="*/ 0 w 174"/>
              <a:gd name="T9" fmla="*/ 86 h 86"/>
              <a:gd name="T10" fmla="*/ 87 w 174"/>
              <a:gd name="T11" fmla="*/ 0 h 86"/>
              <a:gd name="T12" fmla="*/ 174 w 174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6">
                <a:moveTo>
                  <a:pt x="174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1" y="7"/>
                  <a:pt x="87" y="7"/>
                </a:cubicBezTo>
                <a:cubicBezTo>
                  <a:pt x="43" y="7"/>
                  <a:pt x="8" y="43"/>
                  <a:pt x="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8"/>
                  <a:pt x="39" y="0"/>
                  <a:pt x="87" y="0"/>
                </a:cubicBezTo>
                <a:cubicBezTo>
                  <a:pt x="135" y="0"/>
                  <a:pt x="174" y="38"/>
                  <a:pt x="174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reeform 209"/>
          <p:cNvSpPr/>
          <p:nvPr userDrawn="1"/>
        </p:nvSpPr>
        <p:spPr bwMode="auto">
          <a:xfrm>
            <a:off x="8634413" y="4765676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8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8"/>
                  <a:pt x="62" y="8"/>
                </a:cubicBezTo>
                <a:cubicBezTo>
                  <a:pt x="32" y="8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210"/>
          <p:cNvSpPr/>
          <p:nvPr userDrawn="1"/>
        </p:nvSpPr>
        <p:spPr bwMode="auto">
          <a:xfrm>
            <a:off x="8680450" y="4811713"/>
            <a:ext cx="106363" cy="52388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3 w 67"/>
              <a:gd name="T5" fmla="*/ 7 h 33"/>
              <a:gd name="T6" fmla="*/ 7 w 67"/>
              <a:gd name="T7" fmla="*/ 33 h 33"/>
              <a:gd name="T8" fmla="*/ 0 w 67"/>
              <a:gd name="T9" fmla="*/ 33 h 33"/>
              <a:gd name="T10" fmla="*/ 33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7" y="7"/>
                  <a:pt x="33" y="7"/>
                </a:cubicBezTo>
                <a:cubicBezTo>
                  <a:pt x="19" y="7"/>
                  <a:pt x="7" y="19"/>
                  <a:pt x="7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211"/>
          <p:cNvSpPr/>
          <p:nvPr userDrawn="1"/>
        </p:nvSpPr>
        <p:spPr bwMode="auto">
          <a:xfrm>
            <a:off x="8194675" y="4687888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5 w 222"/>
              <a:gd name="T3" fmla="*/ 111 h 111"/>
              <a:gd name="T4" fmla="*/ 111 w 222"/>
              <a:gd name="T5" fmla="*/ 8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5" y="111"/>
                  <a:pt x="215" y="111"/>
                  <a:pt x="215" y="111"/>
                </a:cubicBezTo>
                <a:cubicBezTo>
                  <a:pt x="215" y="54"/>
                  <a:pt x="168" y="8"/>
                  <a:pt x="111" y="8"/>
                </a:cubicBezTo>
                <a:cubicBezTo>
                  <a:pt x="54" y="8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Freeform 212"/>
          <p:cNvSpPr/>
          <p:nvPr userDrawn="1"/>
        </p:nvSpPr>
        <p:spPr bwMode="auto">
          <a:xfrm>
            <a:off x="8234363" y="4727576"/>
            <a:ext cx="274638" cy="136525"/>
          </a:xfrm>
          <a:custGeom>
            <a:avLst/>
            <a:gdLst>
              <a:gd name="T0" fmla="*/ 173 w 173"/>
              <a:gd name="T1" fmla="*/ 86 h 86"/>
              <a:gd name="T2" fmla="*/ 165 w 173"/>
              <a:gd name="T3" fmla="*/ 86 h 86"/>
              <a:gd name="T4" fmla="*/ 86 w 173"/>
              <a:gd name="T5" fmla="*/ 7 h 86"/>
              <a:gd name="T6" fmla="*/ 7 w 173"/>
              <a:gd name="T7" fmla="*/ 86 h 86"/>
              <a:gd name="T8" fmla="*/ 0 w 173"/>
              <a:gd name="T9" fmla="*/ 86 h 86"/>
              <a:gd name="T10" fmla="*/ 86 w 173"/>
              <a:gd name="T11" fmla="*/ 0 h 86"/>
              <a:gd name="T12" fmla="*/ 173 w 173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6">
                <a:moveTo>
                  <a:pt x="173" y="86"/>
                </a:moveTo>
                <a:cubicBezTo>
                  <a:pt x="165" y="86"/>
                  <a:pt x="165" y="86"/>
                  <a:pt x="165" y="86"/>
                </a:cubicBezTo>
                <a:cubicBezTo>
                  <a:pt x="165" y="43"/>
                  <a:pt x="130" y="7"/>
                  <a:pt x="86" y="7"/>
                </a:cubicBezTo>
                <a:cubicBezTo>
                  <a:pt x="43" y="7"/>
                  <a:pt x="7" y="43"/>
                  <a:pt x="7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8"/>
                  <a:pt x="39" y="0"/>
                  <a:pt x="86" y="0"/>
                </a:cubicBezTo>
                <a:cubicBezTo>
                  <a:pt x="134" y="0"/>
                  <a:pt x="173" y="38"/>
                  <a:pt x="173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reeform 213"/>
          <p:cNvSpPr/>
          <p:nvPr userDrawn="1"/>
        </p:nvSpPr>
        <p:spPr bwMode="auto">
          <a:xfrm>
            <a:off x="8272463" y="4765676"/>
            <a:ext cx="196850" cy="98425"/>
          </a:xfrm>
          <a:custGeom>
            <a:avLst/>
            <a:gdLst>
              <a:gd name="T0" fmla="*/ 124 w 124"/>
              <a:gd name="T1" fmla="*/ 62 h 62"/>
              <a:gd name="T2" fmla="*/ 117 w 124"/>
              <a:gd name="T3" fmla="*/ 62 h 62"/>
              <a:gd name="T4" fmla="*/ 62 w 124"/>
              <a:gd name="T5" fmla="*/ 8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7" y="62"/>
                  <a:pt x="117" y="62"/>
                  <a:pt x="117" y="62"/>
                </a:cubicBezTo>
                <a:cubicBezTo>
                  <a:pt x="117" y="32"/>
                  <a:pt x="92" y="8"/>
                  <a:pt x="62" y="8"/>
                </a:cubicBezTo>
                <a:cubicBezTo>
                  <a:pt x="32" y="8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Freeform 214"/>
          <p:cNvSpPr/>
          <p:nvPr userDrawn="1"/>
        </p:nvSpPr>
        <p:spPr bwMode="auto">
          <a:xfrm>
            <a:off x="8318500" y="4811713"/>
            <a:ext cx="106363" cy="52388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3 w 67"/>
              <a:gd name="T5" fmla="*/ 7 h 33"/>
              <a:gd name="T6" fmla="*/ 8 w 67"/>
              <a:gd name="T7" fmla="*/ 33 h 33"/>
              <a:gd name="T8" fmla="*/ 0 w 67"/>
              <a:gd name="T9" fmla="*/ 33 h 33"/>
              <a:gd name="T10" fmla="*/ 33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8" y="7"/>
                  <a:pt x="33" y="7"/>
                </a:cubicBezTo>
                <a:cubicBezTo>
                  <a:pt x="19" y="7"/>
                  <a:pt x="8" y="19"/>
                  <a:pt x="8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Freeform 215"/>
          <p:cNvSpPr/>
          <p:nvPr userDrawn="1"/>
        </p:nvSpPr>
        <p:spPr bwMode="auto">
          <a:xfrm>
            <a:off x="9825038" y="4510088"/>
            <a:ext cx="350838" cy="176213"/>
          </a:xfrm>
          <a:custGeom>
            <a:avLst/>
            <a:gdLst>
              <a:gd name="T0" fmla="*/ 221 w 221"/>
              <a:gd name="T1" fmla="*/ 111 h 111"/>
              <a:gd name="T2" fmla="*/ 214 w 221"/>
              <a:gd name="T3" fmla="*/ 111 h 111"/>
              <a:gd name="T4" fmla="*/ 110 w 221"/>
              <a:gd name="T5" fmla="*/ 8 h 111"/>
              <a:gd name="T6" fmla="*/ 7 w 221"/>
              <a:gd name="T7" fmla="*/ 111 h 111"/>
              <a:gd name="T8" fmla="*/ 0 w 221"/>
              <a:gd name="T9" fmla="*/ 111 h 111"/>
              <a:gd name="T10" fmla="*/ 110 w 221"/>
              <a:gd name="T11" fmla="*/ 0 h 111"/>
              <a:gd name="T12" fmla="*/ 221 w 221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1" h="111">
                <a:moveTo>
                  <a:pt x="221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7" y="8"/>
                  <a:pt x="110" y="8"/>
                </a:cubicBezTo>
                <a:cubicBezTo>
                  <a:pt x="54" y="8"/>
                  <a:pt x="7" y="54"/>
                  <a:pt x="7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49" y="0"/>
                  <a:pt x="110" y="0"/>
                </a:cubicBezTo>
                <a:cubicBezTo>
                  <a:pt x="172" y="0"/>
                  <a:pt x="221" y="50"/>
                  <a:pt x="221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Freeform 216"/>
          <p:cNvSpPr/>
          <p:nvPr userDrawn="1"/>
        </p:nvSpPr>
        <p:spPr bwMode="auto">
          <a:xfrm>
            <a:off x="9863138" y="4548188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6 w 173"/>
              <a:gd name="T3" fmla="*/ 87 h 87"/>
              <a:gd name="T4" fmla="*/ 86 w 173"/>
              <a:gd name="T5" fmla="*/ 8 h 87"/>
              <a:gd name="T6" fmla="*/ 7 w 173"/>
              <a:gd name="T7" fmla="*/ 87 h 87"/>
              <a:gd name="T8" fmla="*/ 0 w 173"/>
              <a:gd name="T9" fmla="*/ 87 h 87"/>
              <a:gd name="T10" fmla="*/ 86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0" y="8"/>
                  <a:pt x="86" y="8"/>
                </a:cubicBezTo>
                <a:cubicBezTo>
                  <a:pt x="43" y="8"/>
                  <a:pt x="7" y="43"/>
                  <a:pt x="7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6" y="0"/>
                </a:cubicBezTo>
                <a:cubicBezTo>
                  <a:pt x="134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Freeform 217"/>
          <p:cNvSpPr/>
          <p:nvPr userDrawn="1"/>
        </p:nvSpPr>
        <p:spPr bwMode="auto">
          <a:xfrm>
            <a:off x="9902825" y="4587876"/>
            <a:ext cx="195263" cy="98425"/>
          </a:xfrm>
          <a:custGeom>
            <a:avLst/>
            <a:gdLst>
              <a:gd name="T0" fmla="*/ 123 w 123"/>
              <a:gd name="T1" fmla="*/ 62 h 62"/>
              <a:gd name="T2" fmla="*/ 116 w 123"/>
              <a:gd name="T3" fmla="*/ 62 h 62"/>
              <a:gd name="T4" fmla="*/ 61 w 123"/>
              <a:gd name="T5" fmla="*/ 8 h 62"/>
              <a:gd name="T6" fmla="*/ 7 w 123"/>
              <a:gd name="T7" fmla="*/ 62 h 62"/>
              <a:gd name="T8" fmla="*/ 0 w 123"/>
              <a:gd name="T9" fmla="*/ 62 h 62"/>
              <a:gd name="T10" fmla="*/ 61 w 123"/>
              <a:gd name="T11" fmla="*/ 0 h 62"/>
              <a:gd name="T12" fmla="*/ 123 w 123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" h="62">
                <a:moveTo>
                  <a:pt x="123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1" y="8"/>
                  <a:pt x="61" y="8"/>
                </a:cubicBezTo>
                <a:cubicBezTo>
                  <a:pt x="32" y="8"/>
                  <a:pt x="7" y="32"/>
                  <a:pt x="7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7" y="0"/>
                  <a:pt x="61" y="0"/>
                </a:cubicBezTo>
                <a:cubicBezTo>
                  <a:pt x="96" y="0"/>
                  <a:pt x="123" y="28"/>
                  <a:pt x="123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Freeform 218"/>
          <p:cNvSpPr/>
          <p:nvPr userDrawn="1"/>
        </p:nvSpPr>
        <p:spPr bwMode="auto">
          <a:xfrm>
            <a:off x="9947275" y="4633913"/>
            <a:ext cx="106363" cy="52388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3 w 67"/>
              <a:gd name="T5" fmla="*/ 7 h 33"/>
              <a:gd name="T6" fmla="*/ 8 w 67"/>
              <a:gd name="T7" fmla="*/ 33 h 33"/>
              <a:gd name="T8" fmla="*/ 0 w 67"/>
              <a:gd name="T9" fmla="*/ 33 h 33"/>
              <a:gd name="T10" fmla="*/ 33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8" y="7"/>
                  <a:pt x="33" y="7"/>
                </a:cubicBezTo>
                <a:cubicBezTo>
                  <a:pt x="19" y="7"/>
                  <a:pt x="8" y="19"/>
                  <a:pt x="8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Freeform 219"/>
          <p:cNvSpPr/>
          <p:nvPr userDrawn="1"/>
        </p:nvSpPr>
        <p:spPr bwMode="auto">
          <a:xfrm>
            <a:off x="9448800" y="4510088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8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8"/>
                  <a:pt x="111" y="8"/>
                </a:cubicBezTo>
                <a:cubicBezTo>
                  <a:pt x="54" y="8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220"/>
          <p:cNvSpPr/>
          <p:nvPr userDrawn="1"/>
        </p:nvSpPr>
        <p:spPr bwMode="auto">
          <a:xfrm>
            <a:off x="9488488" y="4548188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5 w 173"/>
              <a:gd name="T3" fmla="*/ 87 h 87"/>
              <a:gd name="T4" fmla="*/ 86 w 173"/>
              <a:gd name="T5" fmla="*/ 8 h 87"/>
              <a:gd name="T6" fmla="*/ 7 w 173"/>
              <a:gd name="T7" fmla="*/ 87 h 87"/>
              <a:gd name="T8" fmla="*/ 0 w 173"/>
              <a:gd name="T9" fmla="*/ 87 h 87"/>
              <a:gd name="T10" fmla="*/ 86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5" y="87"/>
                  <a:pt x="165" y="87"/>
                  <a:pt x="165" y="87"/>
                </a:cubicBezTo>
                <a:cubicBezTo>
                  <a:pt x="165" y="43"/>
                  <a:pt x="130" y="8"/>
                  <a:pt x="86" y="8"/>
                </a:cubicBezTo>
                <a:cubicBezTo>
                  <a:pt x="43" y="8"/>
                  <a:pt x="7" y="43"/>
                  <a:pt x="7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8" y="0"/>
                  <a:pt x="86" y="0"/>
                </a:cubicBezTo>
                <a:cubicBezTo>
                  <a:pt x="134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Freeform 221"/>
          <p:cNvSpPr/>
          <p:nvPr userDrawn="1"/>
        </p:nvSpPr>
        <p:spPr bwMode="auto">
          <a:xfrm>
            <a:off x="9526588" y="4587876"/>
            <a:ext cx="196850" cy="98425"/>
          </a:xfrm>
          <a:custGeom>
            <a:avLst/>
            <a:gdLst>
              <a:gd name="T0" fmla="*/ 124 w 124"/>
              <a:gd name="T1" fmla="*/ 62 h 62"/>
              <a:gd name="T2" fmla="*/ 117 w 124"/>
              <a:gd name="T3" fmla="*/ 62 h 62"/>
              <a:gd name="T4" fmla="*/ 62 w 124"/>
              <a:gd name="T5" fmla="*/ 8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7" y="62"/>
                  <a:pt x="117" y="62"/>
                  <a:pt x="117" y="62"/>
                </a:cubicBezTo>
                <a:cubicBezTo>
                  <a:pt x="117" y="32"/>
                  <a:pt x="92" y="8"/>
                  <a:pt x="62" y="8"/>
                </a:cubicBezTo>
                <a:cubicBezTo>
                  <a:pt x="32" y="8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Freeform 222"/>
          <p:cNvSpPr/>
          <p:nvPr userDrawn="1"/>
        </p:nvSpPr>
        <p:spPr bwMode="auto">
          <a:xfrm>
            <a:off x="9572625" y="4633913"/>
            <a:ext cx="106363" cy="52388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3 w 67"/>
              <a:gd name="T5" fmla="*/ 7 h 33"/>
              <a:gd name="T6" fmla="*/ 7 w 67"/>
              <a:gd name="T7" fmla="*/ 33 h 33"/>
              <a:gd name="T8" fmla="*/ 0 w 67"/>
              <a:gd name="T9" fmla="*/ 33 h 33"/>
              <a:gd name="T10" fmla="*/ 33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7" y="7"/>
                  <a:pt x="33" y="7"/>
                </a:cubicBezTo>
                <a:cubicBezTo>
                  <a:pt x="19" y="7"/>
                  <a:pt x="7" y="19"/>
                  <a:pt x="7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Freeform 223"/>
          <p:cNvSpPr/>
          <p:nvPr userDrawn="1"/>
        </p:nvSpPr>
        <p:spPr bwMode="auto">
          <a:xfrm>
            <a:off x="8562975" y="5037138"/>
            <a:ext cx="352425" cy="174625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8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8"/>
                  <a:pt x="111" y="8"/>
                </a:cubicBezTo>
                <a:cubicBezTo>
                  <a:pt x="54" y="8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92" name="Freeform 224"/>
          <p:cNvSpPr/>
          <p:nvPr userDrawn="1"/>
        </p:nvSpPr>
        <p:spPr bwMode="auto">
          <a:xfrm>
            <a:off x="8601075" y="5076826"/>
            <a:ext cx="276225" cy="134938"/>
          </a:xfrm>
          <a:custGeom>
            <a:avLst/>
            <a:gdLst>
              <a:gd name="T0" fmla="*/ 174 w 174"/>
              <a:gd name="T1" fmla="*/ 86 h 86"/>
              <a:gd name="T2" fmla="*/ 166 w 174"/>
              <a:gd name="T3" fmla="*/ 86 h 86"/>
              <a:gd name="T4" fmla="*/ 87 w 174"/>
              <a:gd name="T5" fmla="*/ 7 h 86"/>
              <a:gd name="T6" fmla="*/ 8 w 174"/>
              <a:gd name="T7" fmla="*/ 86 h 86"/>
              <a:gd name="T8" fmla="*/ 0 w 174"/>
              <a:gd name="T9" fmla="*/ 86 h 86"/>
              <a:gd name="T10" fmla="*/ 87 w 174"/>
              <a:gd name="T11" fmla="*/ 0 h 86"/>
              <a:gd name="T12" fmla="*/ 174 w 174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6">
                <a:moveTo>
                  <a:pt x="174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1" y="7"/>
                  <a:pt x="87" y="7"/>
                </a:cubicBezTo>
                <a:cubicBezTo>
                  <a:pt x="43" y="7"/>
                  <a:pt x="8" y="43"/>
                  <a:pt x="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4" y="39"/>
                  <a:pt x="174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93" name="Freeform 225"/>
          <p:cNvSpPr/>
          <p:nvPr userDrawn="1"/>
        </p:nvSpPr>
        <p:spPr bwMode="auto">
          <a:xfrm>
            <a:off x="8640763" y="5114926"/>
            <a:ext cx="196850" cy="96838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8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8"/>
                  <a:pt x="62" y="8"/>
                </a:cubicBezTo>
                <a:cubicBezTo>
                  <a:pt x="32" y="8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94" name="Freeform 226"/>
          <p:cNvSpPr/>
          <p:nvPr userDrawn="1"/>
        </p:nvSpPr>
        <p:spPr bwMode="auto">
          <a:xfrm>
            <a:off x="8685213" y="5160963"/>
            <a:ext cx="106363" cy="50800"/>
          </a:xfrm>
          <a:custGeom>
            <a:avLst/>
            <a:gdLst>
              <a:gd name="T0" fmla="*/ 67 w 67"/>
              <a:gd name="T1" fmla="*/ 33 h 33"/>
              <a:gd name="T2" fmla="*/ 60 w 67"/>
              <a:gd name="T3" fmla="*/ 33 h 33"/>
              <a:gd name="T4" fmla="*/ 34 w 67"/>
              <a:gd name="T5" fmla="*/ 8 h 33"/>
              <a:gd name="T6" fmla="*/ 8 w 67"/>
              <a:gd name="T7" fmla="*/ 33 h 33"/>
              <a:gd name="T8" fmla="*/ 0 w 67"/>
              <a:gd name="T9" fmla="*/ 33 h 33"/>
              <a:gd name="T10" fmla="*/ 34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60" y="33"/>
                  <a:pt x="60" y="33"/>
                  <a:pt x="60" y="33"/>
                </a:cubicBezTo>
                <a:cubicBezTo>
                  <a:pt x="60" y="19"/>
                  <a:pt x="48" y="8"/>
                  <a:pt x="34" y="8"/>
                </a:cubicBezTo>
                <a:cubicBezTo>
                  <a:pt x="20" y="8"/>
                  <a:pt x="8" y="19"/>
                  <a:pt x="8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95" name="Freeform 227"/>
          <p:cNvSpPr/>
          <p:nvPr userDrawn="1"/>
        </p:nvSpPr>
        <p:spPr bwMode="auto">
          <a:xfrm>
            <a:off x="9275763" y="5037138"/>
            <a:ext cx="350838" cy="174625"/>
          </a:xfrm>
          <a:custGeom>
            <a:avLst/>
            <a:gdLst>
              <a:gd name="T0" fmla="*/ 221 w 221"/>
              <a:gd name="T1" fmla="*/ 111 h 111"/>
              <a:gd name="T2" fmla="*/ 214 w 221"/>
              <a:gd name="T3" fmla="*/ 111 h 111"/>
              <a:gd name="T4" fmla="*/ 111 w 221"/>
              <a:gd name="T5" fmla="*/ 8 h 111"/>
              <a:gd name="T6" fmla="*/ 7 w 221"/>
              <a:gd name="T7" fmla="*/ 111 h 111"/>
              <a:gd name="T8" fmla="*/ 0 w 221"/>
              <a:gd name="T9" fmla="*/ 111 h 111"/>
              <a:gd name="T10" fmla="*/ 111 w 221"/>
              <a:gd name="T11" fmla="*/ 0 h 111"/>
              <a:gd name="T12" fmla="*/ 221 w 221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1" h="111">
                <a:moveTo>
                  <a:pt x="221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8"/>
                  <a:pt x="111" y="8"/>
                </a:cubicBezTo>
                <a:cubicBezTo>
                  <a:pt x="54" y="8"/>
                  <a:pt x="7" y="54"/>
                  <a:pt x="7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49" y="0"/>
                  <a:pt x="111" y="0"/>
                </a:cubicBezTo>
                <a:cubicBezTo>
                  <a:pt x="172" y="0"/>
                  <a:pt x="221" y="50"/>
                  <a:pt x="221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96" name="Freeform 228"/>
          <p:cNvSpPr/>
          <p:nvPr userDrawn="1"/>
        </p:nvSpPr>
        <p:spPr bwMode="auto">
          <a:xfrm>
            <a:off x="9313863" y="5076826"/>
            <a:ext cx="274638" cy="134938"/>
          </a:xfrm>
          <a:custGeom>
            <a:avLst/>
            <a:gdLst>
              <a:gd name="T0" fmla="*/ 173 w 173"/>
              <a:gd name="T1" fmla="*/ 86 h 86"/>
              <a:gd name="T2" fmla="*/ 166 w 173"/>
              <a:gd name="T3" fmla="*/ 86 h 86"/>
              <a:gd name="T4" fmla="*/ 87 w 173"/>
              <a:gd name="T5" fmla="*/ 7 h 86"/>
              <a:gd name="T6" fmla="*/ 8 w 173"/>
              <a:gd name="T7" fmla="*/ 86 h 86"/>
              <a:gd name="T8" fmla="*/ 0 w 173"/>
              <a:gd name="T9" fmla="*/ 86 h 86"/>
              <a:gd name="T10" fmla="*/ 87 w 173"/>
              <a:gd name="T11" fmla="*/ 0 h 86"/>
              <a:gd name="T12" fmla="*/ 173 w 173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6">
                <a:moveTo>
                  <a:pt x="173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0" y="7"/>
                  <a:pt x="87" y="7"/>
                </a:cubicBezTo>
                <a:cubicBezTo>
                  <a:pt x="43" y="7"/>
                  <a:pt x="8" y="43"/>
                  <a:pt x="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9" y="0"/>
                  <a:pt x="87" y="0"/>
                </a:cubicBezTo>
                <a:cubicBezTo>
                  <a:pt x="134" y="0"/>
                  <a:pt x="173" y="39"/>
                  <a:pt x="173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97" name="Freeform 229"/>
          <p:cNvSpPr/>
          <p:nvPr userDrawn="1"/>
        </p:nvSpPr>
        <p:spPr bwMode="auto">
          <a:xfrm>
            <a:off x="9353550" y="5114926"/>
            <a:ext cx="195263" cy="96838"/>
          </a:xfrm>
          <a:custGeom>
            <a:avLst/>
            <a:gdLst>
              <a:gd name="T0" fmla="*/ 123 w 123"/>
              <a:gd name="T1" fmla="*/ 62 h 62"/>
              <a:gd name="T2" fmla="*/ 116 w 123"/>
              <a:gd name="T3" fmla="*/ 62 h 62"/>
              <a:gd name="T4" fmla="*/ 62 w 123"/>
              <a:gd name="T5" fmla="*/ 8 h 62"/>
              <a:gd name="T6" fmla="*/ 7 w 123"/>
              <a:gd name="T7" fmla="*/ 62 h 62"/>
              <a:gd name="T8" fmla="*/ 0 w 123"/>
              <a:gd name="T9" fmla="*/ 62 h 62"/>
              <a:gd name="T10" fmla="*/ 62 w 123"/>
              <a:gd name="T11" fmla="*/ 0 h 62"/>
              <a:gd name="T12" fmla="*/ 123 w 123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" h="62">
                <a:moveTo>
                  <a:pt x="123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8"/>
                  <a:pt x="62" y="8"/>
                </a:cubicBezTo>
                <a:cubicBezTo>
                  <a:pt x="32" y="8"/>
                  <a:pt x="7" y="32"/>
                  <a:pt x="7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7" y="0"/>
                  <a:pt x="62" y="0"/>
                </a:cubicBezTo>
                <a:cubicBezTo>
                  <a:pt x="96" y="0"/>
                  <a:pt x="123" y="28"/>
                  <a:pt x="123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98" name="Freeform 230"/>
          <p:cNvSpPr/>
          <p:nvPr userDrawn="1"/>
        </p:nvSpPr>
        <p:spPr bwMode="auto">
          <a:xfrm>
            <a:off x="9398000" y="5160963"/>
            <a:ext cx="106363" cy="50800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4 w 67"/>
              <a:gd name="T5" fmla="*/ 8 h 33"/>
              <a:gd name="T6" fmla="*/ 8 w 67"/>
              <a:gd name="T7" fmla="*/ 33 h 33"/>
              <a:gd name="T8" fmla="*/ 0 w 67"/>
              <a:gd name="T9" fmla="*/ 33 h 33"/>
              <a:gd name="T10" fmla="*/ 34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8" y="8"/>
                  <a:pt x="34" y="8"/>
                </a:cubicBezTo>
                <a:cubicBezTo>
                  <a:pt x="19" y="8"/>
                  <a:pt x="8" y="19"/>
                  <a:pt x="8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99" name="Freeform 231"/>
          <p:cNvSpPr/>
          <p:nvPr userDrawn="1"/>
        </p:nvSpPr>
        <p:spPr bwMode="auto">
          <a:xfrm>
            <a:off x="9631363" y="5037138"/>
            <a:ext cx="352425" cy="174625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8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8"/>
                  <a:pt x="111" y="8"/>
                </a:cubicBezTo>
                <a:cubicBezTo>
                  <a:pt x="54" y="8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00" name="Freeform 232"/>
          <p:cNvSpPr/>
          <p:nvPr userDrawn="1"/>
        </p:nvSpPr>
        <p:spPr bwMode="auto">
          <a:xfrm>
            <a:off x="9669463" y="5076826"/>
            <a:ext cx="276225" cy="134938"/>
          </a:xfrm>
          <a:custGeom>
            <a:avLst/>
            <a:gdLst>
              <a:gd name="T0" fmla="*/ 174 w 174"/>
              <a:gd name="T1" fmla="*/ 86 h 86"/>
              <a:gd name="T2" fmla="*/ 166 w 174"/>
              <a:gd name="T3" fmla="*/ 86 h 86"/>
              <a:gd name="T4" fmla="*/ 87 w 174"/>
              <a:gd name="T5" fmla="*/ 7 h 86"/>
              <a:gd name="T6" fmla="*/ 8 w 174"/>
              <a:gd name="T7" fmla="*/ 86 h 86"/>
              <a:gd name="T8" fmla="*/ 0 w 174"/>
              <a:gd name="T9" fmla="*/ 86 h 86"/>
              <a:gd name="T10" fmla="*/ 87 w 174"/>
              <a:gd name="T11" fmla="*/ 0 h 86"/>
              <a:gd name="T12" fmla="*/ 174 w 174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6">
                <a:moveTo>
                  <a:pt x="174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1" y="7"/>
                  <a:pt x="87" y="7"/>
                </a:cubicBezTo>
                <a:cubicBezTo>
                  <a:pt x="43" y="7"/>
                  <a:pt x="8" y="43"/>
                  <a:pt x="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4" y="39"/>
                  <a:pt x="174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03" name="Freeform 233"/>
          <p:cNvSpPr/>
          <p:nvPr userDrawn="1"/>
        </p:nvSpPr>
        <p:spPr bwMode="auto">
          <a:xfrm>
            <a:off x="9709150" y="5114926"/>
            <a:ext cx="196850" cy="96838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8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8"/>
                  <a:pt x="62" y="8"/>
                </a:cubicBezTo>
                <a:cubicBezTo>
                  <a:pt x="32" y="8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04" name="Freeform 234"/>
          <p:cNvSpPr/>
          <p:nvPr userDrawn="1"/>
        </p:nvSpPr>
        <p:spPr bwMode="auto">
          <a:xfrm>
            <a:off x="9755188" y="5160963"/>
            <a:ext cx="104775" cy="50800"/>
          </a:xfrm>
          <a:custGeom>
            <a:avLst/>
            <a:gdLst>
              <a:gd name="T0" fmla="*/ 66 w 66"/>
              <a:gd name="T1" fmla="*/ 33 h 33"/>
              <a:gd name="T2" fmla="*/ 59 w 66"/>
              <a:gd name="T3" fmla="*/ 33 h 33"/>
              <a:gd name="T4" fmla="*/ 33 w 66"/>
              <a:gd name="T5" fmla="*/ 8 h 33"/>
              <a:gd name="T6" fmla="*/ 7 w 66"/>
              <a:gd name="T7" fmla="*/ 33 h 33"/>
              <a:gd name="T8" fmla="*/ 0 w 66"/>
              <a:gd name="T9" fmla="*/ 33 h 33"/>
              <a:gd name="T10" fmla="*/ 33 w 66"/>
              <a:gd name="T11" fmla="*/ 0 h 33"/>
              <a:gd name="T12" fmla="*/ 66 w 66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" h="33">
                <a:moveTo>
                  <a:pt x="66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7" y="8"/>
                  <a:pt x="33" y="8"/>
                </a:cubicBezTo>
                <a:cubicBezTo>
                  <a:pt x="19" y="8"/>
                  <a:pt x="7" y="19"/>
                  <a:pt x="7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1" y="0"/>
                  <a:pt x="66" y="15"/>
                  <a:pt x="66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05" name="Freeform 235"/>
          <p:cNvSpPr/>
          <p:nvPr userDrawn="1"/>
        </p:nvSpPr>
        <p:spPr bwMode="auto">
          <a:xfrm>
            <a:off x="9990138" y="5037138"/>
            <a:ext cx="352425" cy="174625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8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8"/>
                  <a:pt x="111" y="8"/>
                </a:cubicBezTo>
                <a:cubicBezTo>
                  <a:pt x="54" y="8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06" name="Freeform 236"/>
          <p:cNvSpPr/>
          <p:nvPr userDrawn="1"/>
        </p:nvSpPr>
        <p:spPr bwMode="auto">
          <a:xfrm>
            <a:off x="10028238" y="5076826"/>
            <a:ext cx="276225" cy="134938"/>
          </a:xfrm>
          <a:custGeom>
            <a:avLst/>
            <a:gdLst>
              <a:gd name="T0" fmla="*/ 174 w 174"/>
              <a:gd name="T1" fmla="*/ 86 h 86"/>
              <a:gd name="T2" fmla="*/ 166 w 174"/>
              <a:gd name="T3" fmla="*/ 86 h 86"/>
              <a:gd name="T4" fmla="*/ 87 w 174"/>
              <a:gd name="T5" fmla="*/ 7 h 86"/>
              <a:gd name="T6" fmla="*/ 8 w 174"/>
              <a:gd name="T7" fmla="*/ 86 h 86"/>
              <a:gd name="T8" fmla="*/ 0 w 174"/>
              <a:gd name="T9" fmla="*/ 86 h 86"/>
              <a:gd name="T10" fmla="*/ 87 w 174"/>
              <a:gd name="T11" fmla="*/ 0 h 86"/>
              <a:gd name="T12" fmla="*/ 174 w 174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6">
                <a:moveTo>
                  <a:pt x="174" y="86"/>
                </a:moveTo>
                <a:cubicBezTo>
                  <a:pt x="166" y="86"/>
                  <a:pt x="166" y="86"/>
                  <a:pt x="166" y="86"/>
                </a:cubicBezTo>
                <a:cubicBezTo>
                  <a:pt x="166" y="43"/>
                  <a:pt x="131" y="7"/>
                  <a:pt x="87" y="7"/>
                </a:cubicBezTo>
                <a:cubicBezTo>
                  <a:pt x="43" y="7"/>
                  <a:pt x="8" y="43"/>
                  <a:pt x="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4" y="39"/>
                  <a:pt x="174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07" name="Freeform 237"/>
          <p:cNvSpPr/>
          <p:nvPr userDrawn="1"/>
        </p:nvSpPr>
        <p:spPr bwMode="auto">
          <a:xfrm>
            <a:off x="10067925" y="5114926"/>
            <a:ext cx="196850" cy="96838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8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8"/>
                  <a:pt x="62" y="8"/>
                </a:cubicBezTo>
                <a:cubicBezTo>
                  <a:pt x="32" y="8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08" name="Freeform 238"/>
          <p:cNvSpPr/>
          <p:nvPr userDrawn="1"/>
        </p:nvSpPr>
        <p:spPr bwMode="auto">
          <a:xfrm>
            <a:off x="10113963" y="5160963"/>
            <a:ext cx="104775" cy="50800"/>
          </a:xfrm>
          <a:custGeom>
            <a:avLst/>
            <a:gdLst>
              <a:gd name="T0" fmla="*/ 66 w 66"/>
              <a:gd name="T1" fmla="*/ 33 h 33"/>
              <a:gd name="T2" fmla="*/ 59 w 66"/>
              <a:gd name="T3" fmla="*/ 33 h 33"/>
              <a:gd name="T4" fmla="*/ 33 w 66"/>
              <a:gd name="T5" fmla="*/ 8 h 33"/>
              <a:gd name="T6" fmla="*/ 7 w 66"/>
              <a:gd name="T7" fmla="*/ 33 h 33"/>
              <a:gd name="T8" fmla="*/ 0 w 66"/>
              <a:gd name="T9" fmla="*/ 33 h 33"/>
              <a:gd name="T10" fmla="*/ 33 w 66"/>
              <a:gd name="T11" fmla="*/ 0 h 33"/>
              <a:gd name="T12" fmla="*/ 66 w 66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" h="33">
                <a:moveTo>
                  <a:pt x="66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7" y="8"/>
                  <a:pt x="33" y="8"/>
                </a:cubicBezTo>
                <a:cubicBezTo>
                  <a:pt x="19" y="8"/>
                  <a:pt x="7" y="19"/>
                  <a:pt x="7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1" y="0"/>
                  <a:pt x="66" y="15"/>
                  <a:pt x="66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09" name="Freeform 239"/>
          <p:cNvSpPr/>
          <p:nvPr userDrawn="1"/>
        </p:nvSpPr>
        <p:spPr bwMode="auto">
          <a:xfrm>
            <a:off x="10345738" y="5037138"/>
            <a:ext cx="352425" cy="174625"/>
          </a:xfrm>
          <a:custGeom>
            <a:avLst/>
            <a:gdLst>
              <a:gd name="T0" fmla="*/ 222 w 222"/>
              <a:gd name="T1" fmla="*/ 111 h 111"/>
              <a:gd name="T2" fmla="*/ 215 w 222"/>
              <a:gd name="T3" fmla="*/ 111 h 111"/>
              <a:gd name="T4" fmla="*/ 111 w 222"/>
              <a:gd name="T5" fmla="*/ 8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5" y="111"/>
                  <a:pt x="215" y="111"/>
                  <a:pt x="215" y="111"/>
                </a:cubicBezTo>
                <a:cubicBezTo>
                  <a:pt x="215" y="54"/>
                  <a:pt x="168" y="8"/>
                  <a:pt x="111" y="8"/>
                </a:cubicBezTo>
                <a:cubicBezTo>
                  <a:pt x="54" y="8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10" name="Freeform 240"/>
          <p:cNvSpPr/>
          <p:nvPr userDrawn="1"/>
        </p:nvSpPr>
        <p:spPr bwMode="auto">
          <a:xfrm>
            <a:off x="10385425" y="5076826"/>
            <a:ext cx="274638" cy="134938"/>
          </a:xfrm>
          <a:custGeom>
            <a:avLst/>
            <a:gdLst>
              <a:gd name="T0" fmla="*/ 173 w 173"/>
              <a:gd name="T1" fmla="*/ 86 h 86"/>
              <a:gd name="T2" fmla="*/ 165 w 173"/>
              <a:gd name="T3" fmla="*/ 86 h 86"/>
              <a:gd name="T4" fmla="*/ 86 w 173"/>
              <a:gd name="T5" fmla="*/ 7 h 86"/>
              <a:gd name="T6" fmla="*/ 7 w 173"/>
              <a:gd name="T7" fmla="*/ 86 h 86"/>
              <a:gd name="T8" fmla="*/ 0 w 173"/>
              <a:gd name="T9" fmla="*/ 86 h 86"/>
              <a:gd name="T10" fmla="*/ 86 w 173"/>
              <a:gd name="T11" fmla="*/ 0 h 86"/>
              <a:gd name="T12" fmla="*/ 173 w 173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6">
                <a:moveTo>
                  <a:pt x="173" y="86"/>
                </a:moveTo>
                <a:cubicBezTo>
                  <a:pt x="165" y="86"/>
                  <a:pt x="165" y="86"/>
                  <a:pt x="165" y="86"/>
                </a:cubicBezTo>
                <a:cubicBezTo>
                  <a:pt x="165" y="43"/>
                  <a:pt x="130" y="7"/>
                  <a:pt x="86" y="7"/>
                </a:cubicBezTo>
                <a:cubicBezTo>
                  <a:pt x="43" y="7"/>
                  <a:pt x="7" y="43"/>
                  <a:pt x="7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9" y="0"/>
                  <a:pt x="86" y="0"/>
                </a:cubicBezTo>
                <a:cubicBezTo>
                  <a:pt x="134" y="0"/>
                  <a:pt x="173" y="39"/>
                  <a:pt x="173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11" name="Freeform 241"/>
          <p:cNvSpPr/>
          <p:nvPr userDrawn="1"/>
        </p:nvSpPr>
        <p:spPr bwMode="auto">
          <a:xfrm>
            <a:off x="10423525" y="5114926"/>
            <a:ext cx="196850" cy="96838"/>
          </a:xfrm>
          <a:custGeom>
            <a:avLst/>
            <a:gdLst>
              <a:gd name="T0" fmla="*/ 124 w 124"/>
              <a:gd name="T1" fmla="*/ 62 h 62"/>
              <a:gd name="T2" fmla="*/ 117 w 124"/>
              <a:gd name="T3" fmla="*/ 62 h 62"/>
              <a:gd name="T4" fmla="*/ 62 w 124"/>
              <a:gd name="T5" fmla="*/ 8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7" y="62"/>
                  <a:pt x="117" y="62"/>
                  <a:pt x="117" y="62"/>
                </a:cubicBezTo>
                <a:cubicBezTo>
                  <a:pt x="117" y="32"/>
                  <a:pt x="92" y="8"/>
                  <a:pt x="62" y="8"/>
                </a:cubicBezTo>
                <a:cubicBezTo>
                  <a:pt x="32" y="8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12" name="Freeform 242"/>
          <p:cNvSpPr/>
          <p:nvPr userDrawn="1"/>
        </p:nvSpPr>
        <p:spPr bwMode="auto">
          <a:xfrm>
            <a:off x="10469563" y="5160963"/>
            <a:ext cx="106363" cy="50800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3 w 67"/>
              <a:gd name="T5" fmla="*/ 8 h 33"/>
              <a:gd name="T6" fmla="*/ 7 w 67"/>
              <a:gd name="T7" fmla="*/ 33 h 33"/>
              <a:gd name="T8" fmla="*/ 0 w 67"/>
              <a:gd name="T9" fmla="*/ 33 h 33"/>
              <a:gd name="T10" fmla="*/ 33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8" y="8"/>
                  <a:pt x="33" y="8"/>
                </a:cubicBezTo>
                <a:cubicBezTo>
                  <a:pt x="19" y="8"/>
                  <a:pt x="7" y="19"/>
                  <a:pt x="7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13" name="Freeform 243"/>
          <p:cNvSpPr/>
          <p:nvPr userDrawn="1"/>
        </p:nvSpPr>
        <p:spPr bwMode="auto">
          <a:xfrm>
            <a:off x="10704513" y="5037138"/>
            <a:ext cx="352425" cy="174625"/>
          </a:xfrm>
          <a:custGeom>
            <a:avLst/>
            <a:gdLst>
              <a:gd name="T0" fmla="*/ 222 w 222"/>
              <a:gd name="T1" fmla="*/ 111 h 111"/>
              <a:gd name="T2" fmla="*/ 215 w 222"/>
              <a:gd name="T3" fmla="*/ 111 h 111"/>
              <a:gd name="T4" fmla="*/ 111 w 222"/>
              <a:gd name="T5" fmla="*/ 8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5" y="111"/>
                  <a:pt x="215" y="111"/>
                  <a:pt x="215" y="111"/>
                </a:cubicBezTo>
                <a:cubicBezTo>
                  <a:pt x="215" y="54"/>
                  <a:pt x="168" y="8"/>
                  <a:pt x="111" y="8"/>
                </a:cubicBezTo>
                <a:cubicBezTo>
                  <a:pt x="54" y="8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50"/>
                  <a:pt x="50" y="0"/>
                  <a:pt x="111" y="0"/>
                </a:cubicBezTo>
                <a:cubicBezTo>
                  <a:pt x="172" y="0"/>
                  <a:pt x="222" y="50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14" name="Freeform 244"/>
          <p:cNvSpPr/>
          <p:nvPr userDrawn="1"/>
        </p:nvSpPr>
        <p:spPr bwMode="auto">
          <a:xfrm>
            <a:off x="10744200" y="5076826"/>
            <a:ext cx="274638" cy="134938"/>
          </a:xfrm>
          <a:custGeom>
            <a:avLst/>
            <a:gdLst>
              <a:gd name="T0" fmla="*/ 173 w 173"/>
              <a:gd name="T1" fmla="*/ 86 h 86"/>
              <a:gd name="T2" fmla="*/ 165 w 173"/>
              <a:gd name="T3" fmla="*/ 86 h 86"/>
              <a:gd name="T4" fmla="*/ 86 w 173"/>
              <a:gd name="T5" fmla="*/ 7 h 86"/>
              <a:gd name="T6" fmla="*/ 7 w 173"/>
              <a:gd name="T7" fmla="*/ 86 h 86"/>
              <a:gd name="T8" fmla="*/ 0 w 173"/>
              <a:gd name="T9" fmla="*/ 86 h 86"/>
              <a:gd name="T10" fmla="*/ 86 w 173"/>
              <a:gd name="T11" fmla="*/ 0 h 86"/>
              <a:gd name="T12" fmla="*/ 173 w 173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6">
                <a:moveTo>
                  <a:pt x="173" y="86"/>
                </a:moveTo>
                <a:cubicBezTo>
                  <a:pt x="165" y="86"/>
                  <a:pt x="165" y="86"/>
                  <a:pt x="165" y="86"/>
                </a:cubicBezTo>
                <a:cubicBezTo>
                  <a:pt x="165" y="43"/>
                  <a:pt x="130" y="7"/>
                  <a:pt x="86" y="7"/>
                </a:cubicBezTo>
                <a:cubicBezTo>
                  <a:pt x="43" y="7"/>
                  <a:pt x="7" y="43"/>
                  <a:pt x="7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9"/>
                  <a:pt x="39" y="0"/>
                  <a:pt x="86" y="0"/>
                </a:cubicBezTo>
                <a:cubicBezTo>
                  <a:pt x="134" y="0"/>
                  <a:pt x="173" y="39"/>
                  <a:pt x="173" y="86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15" name="Freeform 245"/>
          <p:cNvSpPr/>
          <p:nvPr userDrawn="1"/>
        </p:nvSpPr>
        <p:spPr bwMode="auto">
          <a:xfrm>
            <a:off x="10782300" y="5114926"/>
            <a:ext cx="196850" cy="96838"/>
          </a:xfrm>
          <a:custGeom>
            <a:avLst/>
            <a:gdLst>
              <a:gd name="T0" fmla="*/ 124 w 124"/>
              <a:gd name="T1" fmla="*/ 62 h 62"/>
              <a:gd name="T2" fmla="*/ 117 w 124"/>
              <a:gd name="T3" fmla="*/ 62 h 62"/>
              <a:gd name="T4" fmla="*/ 62 w 124"/>
              <a:gd name="T5" fmla="*/ 8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7" y="62"/>
                  <a:pt x="117" y="62"/>
                  <a:pt x="117" y="62"/>
                </a:cubicBezTo>
                <a:cubicBezTo>
                  <a:pt x="117" y="32"/>
                  <a:pt x="92" y="8"/>
                  <a:pt x="62" y="8"/>
                </a:cubicBezTo>
                <a:cubicBezTo>
                  <a:pt x="32" y="8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6" y="0"/>
                  <a:pt x="124" y="28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16" name="Freeform 246"/>
          <p:cNvSpPr/>
          <p:nvPr userDrawn="1"/>
        </p:nvSpPr>
        <p:spPr bwMode="auto">
          <a:xfrm>
            <a:off x="10828338" y="5160963"/>
            <a:ext cx="106363" cy="50800"/>
          </a:xfrm>
          <a:custGeom>
            <a:avLst/>
            <a:gdLst>
              <a:gd name="T0" fmla="*/ 67 w 67"/>
              <a:gd name="T1" fmla="*/ 33 h 33"/>
              <a:gd name="T2" fmla="*/ 59 w 67"/>
              <a:gd name="T3" fmla="*/ 33 h 33"/>
              <a:gd name="T4" fmla="*/ 33 w 67"/>
              <a:gd name="T5" fmla="*/ 8 h 33"/>
              <a:gd name="T6" fmla="*/ 8 w 67"/>
              <a:gd name="T7" fmla="*/ 33 h 33"/>
              <a:gd name="T8" fmla="*/ 0 w 67"/>
              <a:gd name="T9" fmla="*/ 33 h 33"/>
              <a:gd name="T10" fmla="*/ 33 w 67"/>
              <a:gd name="T11" fmla="*/ 0 h 33"/>
              <a:gd name="T12" fmla="*/ 67 w 67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3">
                <a:moveTo>
                  <a:pt x="67" y="33"/>
                </a:moveTo>
                <a:cubicBezTo>
                  <a:pt x="59" y="33"/>
                  <a:pt x="59" y="33"/>
                  <a:pt x="59" y="33"/>
                </a:cubicBezTo>
                <a:cubicBezTo>
                  <a:pt x="59" y="19"/>
                  <a:pt x="48" y="8"/>
                  <a:pt x="33" y="8"/>
                </a:cubicBezTo>
                <a:cubicBezTo>
                  <a:pt x="19" y="8"/>
                  <a:pt x="8" y="19"/>
                  <a:pt x="8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3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17" name="Freeform 247"/>
          <p:cNvSpPr/>
          <p:nvPr userDrawn="1"/>
        </p:nvSpPr>
        <p:spPr bwMode="auto">
          <a:xfrm>
            <a:off x="9088438" y="5214938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5 w 222"/>
              <a:gd name="T3" fmla="*/ 111 h 111"/>
              <a:gd name="T4" fmla="*/ 111 w 222"/>
              <a:gd name="T5" fmla="*/ 7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5" y="111"/>
                  <a:pt x="215" y="111"/>
                  <a:pt x="215" y="111"/>
                </a:cubicBezTo>
                <a:cubicBezTo>
                  <a:pt x="215" y="54"/>
                  <a:pt x="168" y="7"/>
                  <a:pt x="111" y="7"/>
                </a:cubicBezTo>
                <a:cubicBezTo>
                  <a:pt x="54" y="7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49"/>
                  <a:pt x="50" y="0"/>
                  <a:pt x="111" y="0"/>
                </a:cubicBezTo>
                <a:cubicBezTo>
                  <a:pt x="172" y="0"/>
                  <a:pt x="222" y="49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18" name="Freeform 248"/>
          <p:cNvSpPr/>
          <p:nvPr userDrawn="1"/>
        </p:nvSpPr>
        <p:spPr bwMode="auto">
          <a:xfrm>
            <a:off x="9128125" y="5253038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5 w 173"/>
              <a:gd name="T3" fmla="*/ 87 h 87"/>
              <a:gd name="T4" fmla="*/ 86 w 173"/>
              <a:gd name="T5" fmla="*/ 7 h 87"/>
              <a:gd name="T6" fmla="*/ 7 w 173"/>
              <a:gd name="T7" fmla="*/ 87 h 87"/>
              <a:gd name="T8" fmla="*/ 0 w 173"/>
              <a:gd name="T9" fmla="*/ 87 h 87"/>
              <a:gd name="T10" fmla="*/ 86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5" y="87"/>
                  <a:pt x="165" y="87"/>
                  <a:pt x="165" y="87"/>
                </a:cubicBezTo>
                <a:cubicBezTo>
                  <a:pt x="165" y="43"/>
                  <a:pt x="130" y="7"/>
                  <a:pt x="86" y="7"/>
                </a:cubicBezTo>
                <a:cubicBezTo>
                  <a:pt x="43" y="7"/>
                  <a:pt x="7" y="43"/>
                  <a:pt x="7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6" y="0"/>
                </a:cubicBezTo>
                <a:cubicBezTo>
                  <a:pt x="134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19" name="Freeform 249"/>
          <p:cNvSpPr/>
          <p:nvPr userDrawn="1"/>
        </p:nvSpPr>
        <p:spPr bwMode="auto">
          <a:xfrm>
            <a:off x="9166225" y="5292726"/>
            <a:ext cx="196850" cy="98425"/>
          </a:xfrm>
          <a:custGeom>
            <a:avLst/>
            <a:gdLst>
              <a:gd name="T0" fmla="*/ 124 w 124"/>
              <a:gd name="T1" fmla="*/ 62 h 62"/>
              <a:gd name="T2" fmla="*/ 117 w 124"/>
              <a:gd name="T3" fmla="*/ 62 h 62"/>
              <a:gd name="T4" fmla="*/ 62 w 124"/>
              <a:gd name="T5" fmla="*/ 7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7" y="62"/>
                  <a:pt x="117" y="62"/>
                  <a:pt x="117" y="62"/>
                </a:cubicBezTo>
                <a:cubicBezTo>
                  <a:pt x="117" y="32"/>
                  <a:pt x="92" y="7"/>
                  <a:pt x="62" y="7"/>
                </a:cubicBezTo>
                <a:cubicBezTo>
                  <a:pt x="32" y="7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7"/>
                  <a:pt x="28" y="0"/>
                  <a:pt x="62" y="0"/>
                </a:cubicBezTo>
                <a:cubicBezTo>
                  <a:pt x="96" y="0"/>
                  <a:pt x="124" y="27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20" name="Freeform 250"/>
          <p:cNvSpPr/>
          <p:nvPr userDrawn="1"/>
        </p:nvSpPr>
        <p:spPr bwMode="auto">
          <a:xfrm>
            <a:off x="9212263" y="5337176"/>
            <a:ext cx="106363" cy="53975"/>
          </a:xfrm>
          <a:custGeom>
            <a:avLst/>
            <a:gdLst>
              <a:gd name="T0" fmla="*/ 67 w 67"/>
              <a:gd name="T1" fmla="*/ 34 h 34"/>
              <a:gd name="T2" fmla="*/ 59 w 67"/>
              <a:gd name="T3" fmla="*/ 34 h 34"/>
              <a:gd name="T4" fmla="*/ 33 w 67"/>
              <a:gd name="T5" fmla="*/ 8 h 34"/>
              <a:gd name="T6" fmla="*/ 8 w 67"/>
              <a:gd name="T7" fmla="*/ 34 h 34"/>
              <a:gd name="T8" fmla="*/ 0 w 67"/>
              <a:gd name="T9" fmla="*/ 34 h 34"/>
              <a:gd name="T10" fmla="*/ 33 w 67"/>
              <a:gd name="T11" fmla="*/ 0 h 34"/>
              <a:gd name="T12" fmla="*/ 67 w 67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4">
                <a:moveTo>
                  <a:pt x="67" y="34"/>
                </a:moveTo>
                <a:cubicBezTo>
                  <a:pt x="59" y="34"/>
                  <a:pt x="59" y="34"/>
                  <a:pt x="59" y="34"/>
                </a:cubicBezTo>
                <a:cubicBezTo>
                  <a:pt x="59" y="19"/>
                  <a:pt x="48" y="8"/>
                  <a:pt x="33" y="8"/>
                </a:cubicBezTo>
                <a:cubicBezTo>
                  <a:pt x="19" y="8"/>
                  <a:pt x="8" y="19"/>
                  <a:pt x="8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21" name="Freeform 251"/>
          <p:cNvSpPr/>
          <p:nvPr userDrawn="1"/>
        </p:nvSpPr>
        <p:spPr bwMode="auto">
          <a:xfrm>
            <a:off x="9448800" y="5214938"/>
            <a:ext cx="350838" cy="176213"/>
          </a:xfrm>
          <a:custGeom>
            <a:avLst/>
            <a:gdLst>
              <a:gd name="T0" fmla="*/ 221 w 221"/>
              <a:gd name="T1" fmla="*/ 111 h 111"/>
              <a:gd name="T2" fmla="*/ 214 w 221"/>
              <a:gd name="T3" fmla="*/ 111 h 111"/>
              <a:gd name="T4" fmla="*/ 110 w 221"/>
              <a:gd name="T5" fmla="*/ 7 h 111"/>
              <a:gd name="T6" fmla="*/ 7 w 221"/>
              <a:gd name="T7" fmla="*/ 111 h 111"/>
              <a:gd name="T8" fmla="*/ 0 w 221"/>
              <a:gd name="T9" fmla="*/ 111 h 111"/>
              <a:gd name="T10" fmla="*/ 110 w 221"/>
              <a:gd name="T11" fmla="*/ 0 h 111"/>
              <a:gd name="T12" fmla="*/ 221 w 221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1" h="111">
                <a:moveTo>
                  <a:pt x="221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7" y="7"/>
                  <a:pt x="110" y="7"/>
                </a:cubicBezTo>
                <a:cubicBezTo>
                  <a:pt x="53" y="7"/>
                  <a:pt x="7" y="54"/>
                  <a:pt x="7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49"/>
                  <a:pt x="49" y="0"/>
                  <a:pt x="110" y="0"/>
                </a:cubicBezTo>
                <a:cubicBezTo>
                  <a:pt x="172" y="0"/>
                  <a:pt x="221" y="49"/>
                  <a:pt x="221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22" name="Freeform 252"/>
          <p:cNvSpPr/>
          <p:nvPr userDrawn="1"/>
        </p:nvSpPr>
        <p:spPr bwMode="auto">
          <a:xfrm>
            <a:off x="9486900" y="5253038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5 w 173"/>
              <a:gd name="T3" fmla="*/ 87 h 87"/>
              <a:gd name="T4" fmla="*/ 86 w 173"/>
              <a:gd name="T5" fmla="*/ 7 h 87"/>
              <a:gd name="T6" fmla="*/ 7 w 173"/>
              <a:gd name="T7" fmla="*/ 87 h 87"/>
              <a:gd name="T8" fmla="*/ 0 w 173"/>
              <a:gd name="T9" fmla="*/ 87 h 87"/>
              <a:gd name="T10" fmla="*/ 86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5" y="87"/>
                  <a:pt x="165" y="87"/>
                  <a:pt x="165" y="87"/>
                </a:cubicBezTo>
                <a:cubicBezTo>
                  <a:pt x="165" y="43"/>
                  <a:pt x="130" y="7"/>
                  <a:pt x="86" y="7"/>
                </a:cubicBezTo>
                <a:cubicBezTo>
                  <a:pt x="43" y="7"/>
                  <a:pt x="7" y="43"/>
                  <a:pt x="7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6" y="0"/>
                </a:cubicBezTo>
                <a:cubicBezTo>
                  <a:pt x="134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23" name="Freeform 253"/>
          <p:cNvSpPr/>
          <p:nvPr userDrawn="1"/>
        </p:nvSpPr>
        <p:spPr bwMode="auto">
          <a:xfrm>
            <a:off x="9526588" y="5292726"/>
            <a:ext cx="195263" cy="98425"/>
          </a:xfrm>
          <a:custGeom>
            <a:avLst/>
            <a:gdLst>
              <a:gd name="T0" fmla="*/ 123 w 123"/>
              <a:gd name="T1" fmla="*/ 62 h 62"/>
              <a:gd name="T2" fmla="*/ 116 w 123"/>
              <a:gd name="T3" fmla="*/ 62 h 62"/>
              <a:gd name="T4" fmla="*/ 61 w 123"/>
              <a:gd name="T5" fmla="*/ 7 h 62"/>
              <a:gd name="T6" fmla="*/ 7 w 123"/>
              <a:gd name="T7" fmla="*/ 62 h 62"/>
              <a:gd name="T8" fmla="*/ 0 w 123"/>
              <a:gd name="T9" fmla="*/ 62 h 62"/>
              <a:gd name="T10" fmla="*/ 61 w 123"/>
              <a:gd name="T11" fmla="*/ 0 h 62"/>
              <a:gd name="T12" fmla="*/ 123 w 123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" h="62">
                <a:moveTo>
                  <a:pt x="123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1" y="7"/>
                  <a:pt x="61" y="7"/>
                </a:cubicBezTo>
                <a:cubicBezTo>
                  <a:pt x="31" y="7"/>
                  <a:pt x="7" y="32"/>
                  <a:pt x="7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7"/>
                  <a:pt x="27" y="0"/>
                  <a:pt x="61" y="0"/>
                </a:cubicBezTo>
                <a:cubicBezTo>
                  <a:pt x="95" y="0"/>
                  <a:pt x="123" y="27"/>
                  <a:pt x="123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24" name="Freeform 254"/>
          <p:cNvSpPr/>
          <p:nvPr userDrawn="1"/>
        </p:nvSpPr>
        <p:spPr bwMode="auto">
          <a:xfrm>
            <a:off x="9571038" y="5337176"/>
            <a:ext cx="106363" cy="53975"/>
          </a:xfrm>
          <a:custGeom>
            <a:avLst/>
            <a:gdLst>
              <a:gd name="T0" fmla="*/ 67 w 67"/>
              <a:gd name="T1" fmla="*/ 34 h 34"/>
              <a:gd name="T2" fmla="*/ 59 w 67"/>
              <a:gd name="T3" fmla="*/ 34 h 34"/>
              <a:gd name="T4" fmla="*/ 33 w 67"/>
              <a:gd name="T5" fmla="*/ 8 h 34"/>
              <a:gd name="T6" fmla="*/ 8 w 67"/>
              <a:gd name="T7" fmla="*/ 34 h 34"/>
              <a:gd name="T8" fmla="*/ 0 w 67"/>
              <a:gd name="T9" fmla="*/ 34 h 34"/>
              <a:gd name="T10" fmla="*/ 33 w 67"/>
              <a:gd name="T11" fmla="*/ 0 h 34"/>
              <a:gd name="T12" fmla="*/ 67 w 67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4">
                <a:moveTo>
                  <a:pt x="67" y="34"/>
                </a:moveTo>
                <a:cubicBezTo>
                  <a:pt x="59" y="34"/>
                  <a:pt x="59" y="34"/>
                  <a:pt x="59" y="34"/>
                </a:cubicBezTo>
                <a:cubicBezTo>
                  <a:pt x="59" y="19"/>
                  <a:pt x="48" y="8"/>
                  <a:pt x="33" y="8"/>
                </a:cubicBezTo>
                <a:cubicBezTo>
                  <a:pt x="19" y="8"/>
                  <a:pt x="8" y="19"/>
                  <a:pt x="8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3" y="0"/>
                </a:cubicBezTo>
                <a:cubicBezTo>
                  <a:pt x="52" y="0"/>
                  <a:pt x="67" y="15"/>
                  <a:pt x="67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25" name="Freeform 255"/>
          <p:cNvSpPr/>
          <p:nvPr userDrawn="1"/>
        </p:nvSpPr>
        <p:spPr bwMode="auto">
          <a:xfrm>
            <a:off x="9804400" y="5214938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7 h 111"/>
              <a:gd name="T6" fmla="*/ 7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7" y="54"/>
                  <a:pt x="7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49"/>
                  <a:pt x="50" y="0"/>
                  <a:pt x="111" y="0"/>
                </a:cubicBezTo>
                <a:cubicBezTo>
                  <a:pt x="172" y="0"/>
                  <a:pt x="222" y="49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26" name="Freeform 256"/>
          <p:cNvSpPr/>
          <p:nvPr userDrawn="1"/>
        </p:nvSpPr>
        <p:spPr bwMode="auto">
          <a:xfrm>
            <a:off x="9842500" y="5253038"/>
            <a:ext cx="274638" cy="138113"/>
          </a:xfrm>
          <a:custGeom>
            <a:avLst/>
            <a:gdLst>
              <a:gd name="T0" fmla="*/ 173 w 173"/>
              <a:gd name="T1" fmla="*/ 87 h 87"/>
              <a:gd name="T2" fmla="*/ 166 w 173"/>
              <a:gd name="T3" fmla="*/ 87 h 87"/>
              <a:gd name="T4" fmla="*/ 87 w 173"/>
              <a:gd name="T5" fmla="*/ 7 h 87"/>
              <a:gd name="T6" fmla="*/ 8 w 173"/>
              <a:gd name="T7" fmla="*/ 87 h 87"/>
              <a:gd name="T8" fmla="*/ 0 w 173"/>
              <a:gd name="T9" fmla="*/ 87 h 87"/>
              <a:gd name="T10" fmla="*/ 87 w 173"/>
              <a:gd name="T11" fmla="*/ 0 h 87"/>
              <a:gd name="T12" fmla="*/ 173 w 173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87">
                <a:moveTo>
                  <a:pt x="173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0" y="7"/>
                  <a:pt x="87" y="7"/>
                </a:cubicBezTo>
                <a:cubicBezTo>
                  <a:pt x="43" y="7"/>
                  <a:pt x="8" y="43"/>
                  <a:pt x="8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3" y="39"/>
                  <a:pt x="173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27" name="Freeform 257"/>
          <p:cNvSpPr/>
          <p:nvPr userDrawn="1"/>
        </p:nvSpPr>
        <p:spPr bwMode="auto">
          <a:xfrm>
            <a:off x="9882188" y="5292726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7 h 62"/>
              <a:gd name="T6" fmla="*/ 7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7" y="32"/>
                  <a:pt x="7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7"/>
                  <a:pt x="28" y="0"/>
                  <a:pt x="62" y="0"/>
                </a:cubicBezTo>
                <a:cubicBezTo>
                  <a:pt x="96" y="0"/>
                  <a:pt x="124" y="27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28" name="Freeform 258"/>
          <p:cNvSpPr/>
          <p:nvPr userDrawn="1"/>
        </p:nvSpPr>
        <p:spPr bwMode="auto">
          <a:xfrm>
            <a:off x="9926638" y="5337176"/>
            <a:ext cx="106363" cy="53975"/>
          </a:xfrm>
          <a:custGeom>
            <a:avLst/>
            <a:gdLst>
              <a:gd name="T0" fmla="*/ 67 w 67"/>
              <a:gd name="T1" fmla="*/ 34 h 34"/>
              <a:gd name="T2" fmla="*/ 60 w 67"/>
              <a:gd name="T3" fmla="*/ 34 h 34"/>
              <a:gd name="T4" fmla="*/ 34 w 67"/>
              <a:gd name="T5" fmla="*/ 8 h 34"/>
              <a:gd name="T6" fmla="*/ 8 w 67"/>
              <a:gd name="T7" fmla="*/ 34 h 34"/>
              <a:gd name="T8" fmla="*/ 0 w 67"/>
              <a:gd name="T9" fmla="*/ 34 h 34"/>
              <a:gd name="T10" fmla="*/ 34 w 67"/>
              <a:gd name="T11" fmla="*/ 0 h 34"/>
              <a:gd name="T12" fmla="*/ 67 w 67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4">
                <a:moveTo>
                  <a:pt x="67" y="34"/>
                </a:moveTo>
                <a:cubicBezTo>
                  <a:pt x="60" y="34"/>
                  <a:pt x="60" y="34"/>
                  <a:pt x="60" y="34"/>
                </a:cubicBezTo>
                <a:cubicBezTo>
                  <a:pt x="60" y="19"/>
                  <a:pt x="48" y="8"/>
                  <a:pt x="34" y="8"/>
                </a:cubicBezTo>
                <a:cubicBezTo>
                  <a:pt x="19" y="8"/>
                  <a:pt x="8" y="19"/>
                  <a:pt x="8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29" name="Freeform 259"/>
          <p:cNvSpPr/>
          <p:nvPr userDrawn="1"/>
        </p:nvSpPr>
        <p:spPr bwMode="auto">
          <a:xfrm>
            <a:off x="10637838" y="5214938"/>
            <a:ext cx="352425" cy="176213"/>
          </a:xfrm>
          <a:custGeom>
            <a:avLst/>
            <a:gdLst>
              <a:gd name="T0" fmla="*/ 222 w 222"/>
              <a:gd name="T1" fmla="*/ 111 h 111"/>
              <a:gd name="T2" fmla="*/ 214 w 222"/>
              <a:gd name="T3" fmla="*/ 111 h 111"/>
              <a:gd name="T4" fmla="*/ 111 w 222"/>
              <a:gd name="T5" fmla="*/ 7 h 111"/>
              <a:gd name="T6" fmla="*/ 8 w 222"/>
              <a:gd name="T7" fmla="*/ 111 h 111"/>
              <a:gd name="T8" fmla="*/ 0 w 222"/>
              <a:gd name="T9" fmla="*/ 111 h 111"/>
              <a:gd name="T10" fmla="*/ 111 w 222"/>
              <a:gd name="T11" fmla="*/ 0 h 111"/>
              <a:gd name="T12" fmla="*/ 222 w 222"/>
              <a:gd name="T13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" h="111">
                <a:moveTo>
                  <a:pt x="222" y="111"/>
                </a:moveTo>
                <a:cubicBezTo>
                  <a:pt x="214" y="111"/>
                  <a:pt x="214" y="111"/>
                  <a:pt x="214" y="111"/>
                </a:cubicBezTo>
                <a:cubicBezTo>
                  <a:pt x="214" y="54"/>
                  <a:pt x="168" y="7"/>
                  <a:pt x="111" y="7"/>
                </a:cubicBezTo>
                <a:cubicBezTo>
                  <a:pt x="54" y="7"/>
                  <a:pt x="8" y="54"/>
                  <a:pt x="8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49"/>
                  <a:pt x="50" y="0"/>
                  <a:pt x="111" y="0"/>
                </a:cubicBezTo>
                <a:cubicBezTo>
                  <a:pt x="172" y="0"/>
                  <a:pt x="222" y="49"/>
                  <a:pt x="222" y="111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30" name="Freeform 260"/>
          <p:cNvSpPr/>
          <p:nvPr userDrawn="1"/>
        </p:nvSpPr>
        <p:spPr bwMode="auto">
          <a:xfrm>
            <a:off x="10675938" y="5253038"/>
            <a:ext cx="276225" cy="138113"/>
          </a:xfrm>
          <a:custGeom>
            <a:avLst/>
            <a:gdLst>
              <a:gd name="T0" fmla="*/ 174 w 174"/>
              <a:gd name="T1" fmla="*/ 87 h 87"/>
              <a:gd name="T2" fmla="*/ 166 w 174"/>
              <a:gd name="T3" fmla="*/ 87 h 87"/>
              <a:gd name="T4" fmla="*/ 87 w 174"/>
              <a:gd name="T5" fmla="*/ 7 h 87"/>
              <a:gd name="T6" fmla="*/ 8 w 174"/>
              <a:gd name="T7" fmla="*/ 87 h 87"/>
              <a:gd name="T8" fmla="*/ 0 w 174"/>
              <a:gd name="T9" fmla="*/ 87 h 87"/>
              <a:gd name="T10" fmla="*/ 87 w 174"/>
              <a:gd name="T11" fmla="*/ 0 h 87"/>
              <a:gd name="T12" fmla="*/ 174 w 174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4" h="87">
                <a:moveTo>
                  <a:pt x="174" y="87"/>
                </a:moveTo>
                <a:cubicBezTo>
                  <a:pt x="166" y="87"/>
                  <a:pt x="166" y="87"/>
                  <a:pt x="166" y="87"/>
                </a:cubicBezTo>
                <a:cubicBezTo>
                  <a:pt x="166" y="43"/>
                  <a:pt x="130" y="7"/>
                  <a:pt x="87" y="7"/>
                </a:cubicBezTo>
                <a:cubicBezTo>
                  <a:pt x="43" y="7"/>
                  <a:pt x="8" y="43"/>
                  <a:pt x="8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39" y="0"/>
                  <a:pt x="87" y="0"/>
                </a:cubicBezTo>
                <a:cubicBezTo>
                  <a:pt x="135" y="0"/>
                  <a:pt x="174" y="39"/>
                  <a:pt x="174" y="87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31" name="Freeform 261"/>
          <p:cNvSpPr/>
          <p:nvPr userDrawn="1"/>
        </p:nvSpPr>
        <p:spPr bwMode="auto">
          <a:xfrm>
            <a:off x="10715625" y="5292726"/>
            <a:ext cx="196850" cy="98425"/>
          </a:xfrm>
          <a:custGeom>
            <a:avLst/>
            <a:gdLst>
              <a:gd name="T0" fmla="*/ 124 w 124"/>
              <a:gd name="T1" fmla="*/ 62 h 62"/>
              <a:gd name="T2" fmla="*/ 116 w 124"/>
              <a:gd name="T3" fmla="*/ 62 h 62"/>
              <a:gd name="T4" fmla="*/ 62 w 124"/>
              <a:gd name="T5" fmla="*/ 7 h 62"/>
              <a:gd name="T6" fmla="*/ 8 w 124"/>
              <a:gd name="T7" fmla="*/ 62 h 62"/>
              <a:gd name="T8" fmla="*/ 0 w 124"/>
              <a:gd name="T9" fmla="*/ 62 h 62"/>
              <a:gd name="T10" fmla="*/ 62 w 124"/>
              <a:gd name="T11" fmla="*/ 0 h 62"/>
              <a:gd name="T12" fmla="*/ 124 w 124"/>
              <a:gd name="T13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62">
                <a:moveTo>
                  <a:pt x="124" y="62"/>
                </a:moveTo>
                <a:cubicBezTo>
                  <a:pt x="116" y="62"/>
                  <a:pt x="116" y="62"/>
                  <a:pt x="116" y="62"/>
                </a:cubicBezTo>
                <a:cubicBezTo>
                  <a:pt x="116" y="32"/>
                  <a:pt x="92" y="7"/>
                  <a:pt x="62" y="7"/>
                </a:cubicBezTo>
                <a:cubicBezTo>
                  <a:pt x="32" y="7"/>
                  <a:pt x="8" y="32"/>
                  <a:pt x="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7"/>
                  <a:pt x="28" y="0"/>
                  <a:pt x="62" y="0"/>
                </a:cubicBezTo>
                <a:cubicBezTo>
                  <a:pt x="96" y="0"/>
                  <a:pt x="124" y="27"/>
                  <a:pt x="124" y="62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32" name="Freeform 262"/>
          <p:cNvSpPr/>
          <p:nvPr userDrawn="1"/>
        </p:nvSpPr>
        <p:spPr bwMode="auto">
          <a:xfrm>
            <a:off x="10760075" y="5337176"/>
            <a:ext cx="106363" cy="53975"/>
          </a:xfrm>
          <a:custGeom>
            <a:avLst/>
            <a:gdLst>
              <a:gd name="T0" fmla="*/ 67 w 67"/>
              <a:gd name="T1" fmla="*/ 34 h 34"/>
              <a:gd name="T2" fmla="*/ 60 w 67"/>
              <a:gd name="T3" fmla="*/ 34 h 34"/>
              <a:gd name="T4" fmla="*/ 34 w 67"/>
              <a:gd name="T5" fmla="*/ 8 h 34"/>
              <a:gd name="T6" fmla="*/ 8 w 67"/>
              <a:gd name="T7" fmla="*/ 34 h 34"/>
              <a:gd name="T8" fmla="*/ 0 w 67"/>
              <a:gd name="T9" fmla="*/ 34 h 34"/>
              <a:gd name="T10" fmla="*/ 34 w 67"/>
              <a:gd name="T11" fmla="*/ 0 h 34"/>
              <a:gd name="T12" fmla="*/ 67 w 67"/>
              <a:gd name="T1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34">
                <a:moveTo>
                  <a:pt x="67" y="34"/>
                </a:moveTo>
                <a:cubicBezTo>
                  <a:pt x="60" y="34"/>
                  <a:pt x="60" y="34"/>
                  <a:pt x="60" y="34"/>
                </a:cubicBezTo>
                <a:cubicBezTo>
                  <a:pt x="60" y="19"/>
                  <a:pt x="48" y="8"/>
                  <a:pt x="34" y="8"/>
                </a:cubicBezTo>
                <a:cubicBezTo>
                  <a:pt x="20" y="8"/>
                  <a:pt x="8" y="19"/>
                  <a:pt x="8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15"/>
                  <a:pt x="15" y="0"/>
                  <a:pt x="34" y="0"/>
                </a:cubicBezTo>
                <a:cubicBezTo>
                  <a:pt x="52" y="0"/>
                  <a:pt x="67" y="15"/>
                  <a:pt x="67" y="34"/>
                </a:cubicBezTo>
                <a:close/>
              </a:path>
            </a:pathLst>
          </a:custGeom>
          <a:solidFill>
            <a:srgbClr val="4744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33" name="Freeform 263"/>
          <p:cNvSpPr/>
          <p:nvPr userDrawn="1"/>
        </p:nvSpPr>
        <p:spPr bwMode="auto">
          <a:xfrm>
            <a:off x="1374775" y="4927601"/>
            <a:ext cx="2973388" cy="960438"/>
          </a:xfrm>
          <a:custGeom>
            <a:avLst/>
            <a:gdLst>
              <a:gd name="T0" fmla="*/ 1687 w 1873"/>
              <a:gd name="T1" fmla="*/ 96 h 606"/>
              <a:gd name="T2" fmla="*/ 1511 w 1873"/>
              <a:gd name="T3" fmla="*/ 222 h 606"/>
              <a:gd name="T4" fmla="*/ 1380 w 1873"/>
              <a:gd name="T5" fmla="*/ 169 h 606"/>
              <a:gd name="T6" fmla="*/ 1247 w 1873"/>
              <a:gd name="T7" fmla="*/ 225 h 606"/>
              <a:gd name="T8" fmla="*/ 1135 w 1873"/>
              <a:gd name="T9" fmla="*/ 187 h 606"/>
              <a:gd name="T10" fmla="*/ 957 w 1873"/>
              <a:gd name="T11" fmla="*/ 318 h 606"/>
              <a:gd name="T12" fmla="*/ 800 w 1873"/>
              <a:gd name="T13" fmla="*/ 233 h 606"/>
              <a:gd name="T14" fmla="*/ 649 w 1873"/>
              <a:gd name="T15" fmla="*/ 310 h 606"/>
              <a:gd name="T16" fmla="*/ 534 w 1873"/>
              <a:gd name="T17" fmla="*/ 252 h 606"/>
              <a:gd name="T18" fmla="*/ 497 w 1873"/>
              <a:gd name="T19" fmla="*/ 256 h 606"/>
              <a:gd name="T20" fmla="*/ 353 w 1873"/>
              <a:gd name="T21" fmla="*/ 113 h 606"/>
              <a:gd name="T22" fmla="*/ 259 w 1873"/>
              <a:gd name="T23" fmla="*/ 148 h 606"/>
              <a:gd name="T24" fmla="*/ 261 w 1873"/>
              <a:gd name="T25" fmla="*/ 130 h 606"/>
              <a:gd name="T26" fmla="*/ 130 w 1873"/>
              <a:gd name="T27" fmla="*/ 0 h 606"/>
              <a:gd name="T28" fmla="*/ 0 w 1873"/>
              <a:gd name="T29" fmla="*/ 130 h 606"/>
              <a:gd name="T30" fmla="*/ 130 w 1873"/>
              <a:gd name="T31" fmla="*/ 261 h 606"/>
              <a:gd name="T32" fmla="*/ 210 w 1873"/>
              <a:gd name="T33" fmla="*/ 233 h 606"/>
              <a:gd name="T34" fmla="*/ 208 w 1873"/>
              <a:gd name="T35" fmla="*/ 258 h 606"/>
              <a:gd name="T36" fmla="*/ 353 w 1873"/>
              <a:gd name="T37" fmla="*/ 402 h 606"/>
              <a:gd name="T38" fmla="*/ 390 w 1873"/>
              <a:gd name="T39" fmla="*/ 397 h 606"/>
              <a:gd name="T40" fmla="*/ 534 w 1873"/>
              <a:gd name="T41" fmla="*/ 540 h 606"/>
              <a:gd name="T42" fmla="*/ 632 w 1873"/>
              <a:gd name="T43" fmla="*/ 501 h 606"/>
              <a:gd name="T44" fmla="*/ 800 w 1873"/>
              <a:gd name="T45" fmla="*/ 606 h 606"/>
              <a:gd name="T46" fmla="*/ 978 w 1873"/>
              <a:gd name="T47" fmla="*/ 475 h 606"/>
              <a:gd name="T48" fmla="*/ 1135 w 1873"/>
              <a:gd name="T49" fmla="*/ 560 h 606"/>
              <a:gd name="T50" fmla="*/ 1268 w 1873"/>
              <a:gd name="T51" fmla="*/ 504 h 606"/>
              <a:gd name="T52" fmla="*/ 1380 w 1873"/>
              <a:gd name="T53" fmla="*/ 542 h 606"/>
              <a:gd name="T54" fmla="*/ 1557 w 1873"/>
              <a:gd name="T55" fmla="*/ 416 h 606"/>
              <a:gd name="T56" fmla="*/ 1687 w 1873"/>
              <a:gd name="T57" fmla="*/ 469 h 606"/>
              <a:gd name="T58" fmla="*/ 1873 w 1873"/>
              <a:gd name="T59" fmla="*/ 283 h 606"/>
              <a:gd name="T60" fmla="*/ 1687 w 1873"/>
              <a:gd name="T61" fmla="*/ 96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873" h="606">
                <a:moveTo>
                  <a:pt x="1687" y="96"/>
                </a:moveTo>
                <a:cubicBezTo>
                  <a:pt x="1605" y="96"/>
                  <a:pt x="1536" y="149"/>
                  <a:pt x="1511" y="222"/>
                </a:cubicBezTo>
                <a:cubicBezTo>
                  <a:pt x="1477" y="189"/>
                  <a:pt x="1431" y="169"/>
                  <a:pt x="1380" y="169"/>
                </a:cubicBezTo>
                <a:cubicBezTo>
                  <a:pt x="1328" y="169"/>
                  <a:pt x="1281" y="190"/>
                  <a:pt x="1247" y="225"/>
                </a:cubicBezTo>
                <a:cubicBezTo>
                  <a:pt x="1216" y="201"/>
                  <a:pt x="1177" y="187"/>
                  <a:pt x="1135" y="187"/>
                </a:cubicBezTo>
                <a:cubicBezTo>
                  <a:pt x="1051" y="187"/>
                  <a:pt x="980" y="242"/>
                  <a:pt x="957" y="318"/>
                </a:cubicBezTo>
                <a:cubicBezTo>
                  <a:pt x="923" y="267"/>
                  <a:pt x="866" y="233"/>
                  <a:pt x="800" y="233"/>
                </a:cubicBezTo>
                <a:cubicBezTo>
                  <a:pt x="738" y="233"/>
                  <a:pt x="683" y="263"/>
                  <a:pt x="649" y="310"/>
                </a:cubicBezTo>
                <a:cubicBezTo>
                  <a:pt x="623" y="274"/>
                  <a:pt x="581" y="252"/>
                  <a:pt x="534" y="252"/>
                </a:cubicBezTo>
                <a:cubicBezTo>
                  <a:pt x="521" y="252"/>
                  <a:pt x="508" y="253"/>
                  <a:pt x="497" y="256"/>
                </a:cubicBezTo>
                <a:cubicBezTo>
                  <a:pt x="496" y="177"/>
                  <a:pt x="432" y="113"/>
                  <a:pt x="353" y="113"/>
                </a:cubicBezTo>
                <a:cubicBezTo>
                  <a:pt x="317" y="113"/>
                  <a:pt x="284" y="126"/>
                  <a:pt x="259" y="148"/>
                </a:cubicBezTo>
                <a:cubicBezTo>
                  <a:pt x="260" y="142"/>
                  <a:pt x="261" y="136"/>
                  <a:pt x="261" y="130"/>
                </a:cubicBezTo>
                <a:cubicBezTo>
                  <a:pt x="261" y="58"/>
                  <a:pt x="202" y="0"/>
                  <a:pt x="130" y="0"/>
                </a:cubicBezTo>
                <a:cubicBezTo>
                  <a:pt x="58" y="0"/>
                  <a:pt x="0" y="58"/>
                  <a:pt x="0" y="130"/>
                </a:cubicBezTo>
                <a:cubicBezTo>
                  <a:pt x="0" y="202"/>
                  <a:pt x="58" y="261"/>
                  <a:pt x="130" y="261"/>
                </a:cubicBezTo>
                <a:cubicBezTo>
                  <a:pt x="160" y="261"/>
                  <a:pt x="188" y="250"/>
                  <a:pt x="210" y="233"/>
                </a:cubicBezTo>
                <a:cubicBezTo>
                  <a:pt x="209" y="241"/>
                  <a:pt x="208" y="249"/>
                  <a:pt x="208" y="258"/>
                </a:cubicBezTo>
                <a:cubicBezTo>
                  <a:pt x="208" y="337"/>
                  <a:pt x="273" y="402"/>
                  <a:pt x="353" y="402"/>
                </a:cubicBezTo>
                <a:cubicBezTo>
                  <a:pt x="365" y="402"/>
                  <a:pt x="378" y="400"/>
                  <a:pt x="390" y="397"/>
                </a:cubicBezTo>
                <a:cubicBezTo>
                  <a:pt x="390" y="476"/>
                  <a:pt x="454" y="540"/>
                  <a:pt x="534" y="540"/>
                </a:cubicBezTo>
                <a:cubicBezTo>
                  <a:pt x="572" y="540"/>
                  <a:pt x="606" y="525"/>
                  <a:pt x="632" y="501"/>
                </a:cubicBezTo>
                <a:cubicBezTo>
                  <a:pt x="662" y="563"/>
                  <a:pt x="726" y="606"/>
                  <a:pt x="800" y="606"/>
                </a:cubicBezTo>
                <a:cubicBezTo>
                  <a:pt x="884" y="606"/>
                  <a:pt x="955" y="551"/>
                  <a:pt x="978" y="475"/>
                </a:cubicBezTo>
                <a:cubicBezTo>
                  <a:pt x="1011" y="526"/>
                  <a:pt x="1069" y="560"/>
                  <a:pt x="1135" y="560"/>
                </a:cubicBezTo>
                <a:cubicBezTo>
                  <a:pt x="1187" y="560"/>
                  <a:pt x="1234" y="539"/>
                  <a:pt x="1268" y="504"/>
                </a:cubicBezTo>
                <a:cubicBezTo>
                  <a:pt x="1299" y="528"/>
                  <a:pt x="1338" y="542"/>
                  <a:pt x="1380" y="542"/>
                </a:cubicBezTo>
                <a:cubicBezTo>
                  <a:pt x="1462" y="542"/>
                  <a:pt x="1531" y="489"/>
                  <a:pt x="1557" y="416"/>
                </a:cubicBezTo>
                <a:cubicBezTo>
                  <a:pt x="1590" y="449"/>
                  <a:pt x="1636" y="469"/>
                  <a:pt x="1687" y="469"/>
                </a:cubicBezTo>
                <a:cubicBezTo>
                  <a:pt x="1790" y="469"/>
                  <a:pt x="1873" y="386"/>
                  <a:pt x="1873" y="283"/>
                </a:cubicBezTo>
                <a:cubicBezTo>
                  <a:pt x="1873" y="180"/>
                  <a:pt x="1790" y="96"/>
                  <a:pt x="1687" y="9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34" name="Freeform 264"/>
          <p:cNvSpPr/>
          <p:nvPr userDrawn="1"/>
        </p:nvSpPr>
        <p:spPr bwMode="auto">
          <a:xfrm>
            <a:off x="8147050" y="4899026"/>
            <a:ext cx="3346450" cy="1565275"/>
          </a:xfrm>
          <a:custGeom>
            <a:avLst/>
            <a:gdLst>
              <a:gd name="T0" fmla="*/ 1921 w 2108"/>
              <a:gd name="T1" fmla="*/ 145 h 988"/>
              <a:gd name="T2" fmla="*/ 1736 w 2108"/>
              <a:gd name="T3" fmla="*/ 307 h 988"/>
              <a:gd name="T4" fmla="*/ 1727 w 2108"/>
              <a:gd name="T5" fmla="*/ 307 h 988"/>
              <a:gd name="T6" fmla="*/ 1625 w 2108"/>
              <a:gd name="T7" fmla="*/ 338 h 988"/>
              <a:gd name="T8" fmla="*/ 1633 w 2108"/>
              <a:gd name="T9" fmla="*/ 283 h 988"/>
              <a:gd name="T10" fmla="*/ 1447 w 2108"/>
              <a:gd name="T11" fmla="*/ 96 h 988"/>
              <a:gd name="T12" fmla="*/ 1274 w 2108"/>
              <a:gd name="T13" fmla="*/ 213 h 988"/>
              <a:gd name="T14" fmla="*/ 1164 w 2108"/>
              <a:gd name="T15" fmla="*/ 177 h 988"/>
              <a:gd name="T16" fmla="*/ 1020 w 2108"/>
              <a:gd name="T17" fmla="*/ 245 h 988"/>
              <a:gd name="T18" fmla="*/ 906 w 2108"/>
              <a:gd name="T19" fmla="*/ 205 h 988"/>
              <a:gd name="T20" fmla="*/ 729 w 2108"/>
              <a:gd name="T21" fmla="*/ 335 h 988"/>
              <a:gd name="T22" fmla="*/ 573 w 2108"/>
              <a:gd name="T23" fmla="*/ 250 h 988"/>
              <a:gd name="T24" fmla="*/ 433 w 2108"/>
              <a:gd name="T25" fmla="*/ 313 h 988"/>
              <a:gd name="T26" fmla="*/ 370 w 2108"/>
              <a:gd name="T27" fmla="*/ 219 h 988"/>
              <a:gd name="T28" fmla="*/ 373 w 2108"/>
              <a:gd name="T29" fmla="*/ 186 h 988"/>
              <a:gd name="T30" fmla="*/ 187 w 2108"/>
              <a:gd name="T31" fmla="*/ 0 h 988"/>
              <a:gd name="T32" fmla="*/ 0 w 2108"/>
              <a:gd name="T33" fmla="*/ 186 h 988"/>
              <a:gd name="T34" fmla="*/ 71 w 2108"/>
              <a:gd name="T35" fmla="*/ 333 h 988"/>
              <a:gd name="T36" fmla="*/ 68 w 2108"/>
              <a:gd name="T37" fmla="*/ 365 h 988"/>
              <a:gd name="T38" fmla="*/ 254 w 2108"/>
              <a:gd name="T39" fmla="*/ 552 h 988"/>
              <a:gd name="T40" fmla="*/ 394 w 2108"/>
              <a:gd name="T41" fmla="*/ 489 h 988"/>
              <a:gd name="T42" fmla="*/ 573 w 2108"/>
              <a:gd name="T43" fmla="*/ 623 h 988"/>
              <a:gd name="T44" fmla="*/ 636 w 2108"/>
              <a:gd name="T45" fmla="*/ 613 h 988"/>
              <a:gd name="T46" fmla="*/ 627 w 2108"/>
              <a:gd name="T47" fmla="*/ 683 h 988"/>
              <a:gd name="T48" fmla="*/ 932 w 2108"/>
              <a:gd name="T49" fmla="*/ 988 h 988"/>
              <a:gd name="T50" fmla="*/ 1237 w 2108"/>
              <a:gd name="T51" fmla="*/ 683 h 988"/>
              <a:gd name="T52" fmla="*/ 1204 w 2108"/>
              <a:gd name="T53" fmla="*/ 546 h 988"/>
              <a:gd name="T54" fmla="*/ 1337 w 2108"/>
              <a:gd name="T55" fmla="*/ 433 h 988"/>
              <a:gd name="T56" fmla="*/ 1447 w 2108"/>
              <a:gd name="T57" fmla="*/ 469 h 988"/>
              <a:gd name="T58" fmla="*/ 1549 w 2108"/>
              <a:gd name="T59" fmla="*/ 438 h 988"/>
              <a:gd name="T60" fmla="*/ 1541 w 2108"/>
              <a:gd name="T61" fmla="*/ 493 h 988"/>
              <a:gd name="T62" fmla="*/ 1727 w 2108"/>
              <a:gd name="T63" fmla="*/ 680 h 988"/>
              <a:gd name="T64" fmla="*/ 1912 w 2108"/>
              <a:gd name="T65" fmla="*/ 518 h 988"/>
              <a:gd name="T66" fmla="*/ 1921 w 2108"/>
              <a:gd name="T67" fmla="*/ 518 h 988"/>
              <a:gd name="T68" fmla="*/ 2108 w 2108"/>
              <a:gd name="T69" fmla="*/ 331 h 988"/>
              <a:gd name="T70" fmla="*/ 1921 w 2108"/>
              <a:gd name="T71" fmla="*/ 145 h 9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108" h="988">
                <a:moveTo>
                  <a:pt x="1921" y="145"/>
                </a:moveTo>
                <a:cubicBezTo>
                  <a:pt x="1826" y="145"/>
                  <a:pt x="1748" y="216"/>
                  <a:pt x="1736" y="307"/>
                </a:cubicBezTo>
                <a:cubicBezTo>
                  <a:pt x="1733" y="307"/>
                  <a:pt x="1730" y="307"/>
                  <a:pt x="1727" y="307"/>
                </a:cubicBezTo>
                <a:cubicBezTo>
                  <a:pt x="1689" y="307"/>
                  <a:pt x="1654" y="318"/>
                  <a:pt x="1625" y="338"/>
                </a:cubicBezTo>
                <a:cubicBezTo>
                  <a:pt x="1630" y="320"/>
                  <a:pt x="1633" y="302"/>
                  <a:pt x="1633" y="283"/>
                </a:cubicBezTo>
                <a:cubicBezTo>
                  <a:pt x="1633" y="180"/>
                  <a:pt x="1550" y="96"/>
                  <a:pt x="1447" y="96"/>
                </a:cubicBezTo>
                <a:cubicBezTo>
                  <a:pt x="1368" y="96"/>
                  <a:pt x="1301" y="144"/>
                  <a:pt x="1274" y="213"/>
                </a:cubicBezTo>
                <a:cubicBezTo>
                  <a:pt x="1243" y="190"/>
                  <a:pt x="1205" y="177"/>
                  <a:pt x="1164" y="177"/>
                </a:cubicBezTo>
                <a:cubicBezTo>
                  <a:pt x="1106" y="177"/>
                  <a:pt x="1055" y="203"/>
                  <a:pt x="1020" y="245"/>
                </a:cubicBezTo>
                <a:cubicBezTo>
                  <a:pt x="989" y="220"/>
                  <a:pt x="949" y="205"/>
                  <a:pt x="906" y="205"/>
                </a:cubicBezTo>
                <a:cubicBezTo>
                  <a:pt x="823" y="205"/>
                  <a:pt x="753" y="260"/>
                  <a:pt x="729" y="335"/>
                </a:cubicBezTo>
                <a:cubicBezTo>
                  <a:pt x="695" y="284"/>
                  <a:pt x="638" y="250"/>
                  <a:pt x="573" y="250"/>
                </a:cubicBezTo>
                <a:cubicBezTo>
                  <a:pt x="517" y="250"/>
                  <a:pt x="468" y="275"/>
                  <a:pt x="433" y="313"/>
                </a:cubicBezTo>
                <a:cubicBezTo>
                  <a:pt x="422" y="276"/>
                  <a:pt x="400" y="243"/>
                  <a:pt x="370" y="219"/>
                </a:cubicBezTo>
                <a:cubicBezTo>
                  <a:pt x="372" y="209"/>
                  <a:pt x="373" y="198"/>
                  <a:pt x="373" y="186"/>
                </a:cubicBezTo>
                <a:cubicBezTo>
                  <a:pt x="373" y="83"/>
                  <a:pt x="290" y="0"/>
                  <a:pt x="187" y="0"/>
                </a:cubicBezTo>
                <a:cubicBezTo>
                  <a:pt x="84" y="0"/>
                  <a:pt x="0" y="83"/>
                  <a:pt x="0" y="186"/>
                </a:cubicBezTo>
                <a:cubicBezTo>
                  <a:pt x="0" y="246"/>
                  <a:pt x="28" y="298"/>
                  <a:pt x="71" y="333"/>
                </a:cubicBezTo>
                <a:cubicBezTo>
                  <a:pt x="69" y="343"/>
                  <a:pt x="68" y="354"/>
                  <a:pt x="68" y="365"/>
                </a:cubicBezTo>
                <a:cubicBezTo>
                  <a:pt x="68" y="468"/>
                  <a:pt x="152" y="552"/>
                  <a:pt x="254" y="552"/>
                </a:cubicBezTo>
                <a:cubicBezTo>
                  <a:pt x="310" y="552"/>
                  <a:pt x="360" y="528"/>
                  <a:pt x="394" y="489"/>
                </a:cubicBezTo>
                <a:cubicBezTo>
                  <a:pt x="416" y="567"/>
                  <a:pt x="488" y="623"/>
                  <a:pt x="573" y="623"/>
                </a:cubicBezTo>
                <a:cubicBezTo>
                  <a:pt x="595" y="623"/>
                  <a:pt x="616" y="620"/>
                  <a:pt x="636" y="613"/>
                </a:cubicBezTo>
                <a:cubicBezTo>
                  <a:pt x="630" y="635"/>
                  <a:pt x="627" y="659"/>
                  <a:pt x="627" y="683"/>
                </a:cubicBezTo>
                <a:cubicBezTo>
                  <a:pt x="627" y="851"/>
                  <a:pt x="764" y="988"/>
                  <a:pt x="932" y="988"/>
                </a:cubicBezTo>
                <a:cubicBezTo>
                  <a:pt x="1101" y="988"/>
                  <a:pt x="1237" y="851"/>
                  <a:pt x="1237" y="683"/>
                </a:cubicBezTo>
                <a:cubicBezTo>
                  <a:pt x="1237" y="634"/>
                  <a:pt x="1225" y="587"/>
                  <a:pt x="1204" y="546"/>
                </a:cubicBezTo>
                <a:cubicBezTo>
                  <a:pt x="1265" y="532"/>
                  <a:pt x="1314" y="490"/>
                  <a:pt x="1337" y="433"/>
                </a:cubicBezTo>
                <a:cubicBezTo>
                  <a:pt x="1368" y="456"/>
                  <a:pt x="1406" y="469"/>
                  <a:pt x="1447" y="469"/>
                </a:cubicBezTo>
                <a:cubicBezTo>
                  <a:pt x="1484" y="469"/>
                  <a:pt x="1520" y="458"/>
                  <a:pt x="1549" y="438"/>
                </a:cubicBezTo>
                <a:cubicBezTo>
                  <a:pt x="1544" y="456"/>
                  <a:pt x="1541" y="474"/>
                  <a:pt x="1541" y="493"/>
                </a:cubicBezTo>
                <a:cubicBezTo>
                  <a:pt x="1541" y="596"/>
                  <a:pt x="1624" y="680"/>
                  <a:pt x="1727" y="680"/>
                </a:cubicBezTo>
                <a:cubicBezTo>
                  <a:pt x="1822" y="680"/>
                  <a:pt x="1900" y="609"/>
                  <a:pt x="1912" y="518"/>
                </a:cubicBezTo>
                <a:cubicBezTo>
                  <a:pt x="1915" y="518"/>
                  <a:pt x="1918" y="518"/>
                  <a:pt x="1921" y="518"/>
                </a:cubicBezTo>
                <a:cubicBezTo>
                  <a:pt x="2024" y="518"/>
                  <a:pt x="2108" y="434"/>
                  <a:pt x="2108" y="331"/>
                </a:cubicBezTo>
                <a:cubicBezTo>
                  <a:pt x="2108" y="229"/>
                  <a:pt x="2024" y="145"/>
                  <a:pt x="1921" y="14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35" name="Freeform 265"/>
          <p:cNvSpPr/>
          <p:nvPr userDrawn="1"/>
        </p:nvSpPr>
        <p:spPr bwMode="auto">
          <a:xfrm>
            <a:off x="3930650" y="3162301"/>
            <a:ext cx="4335463" cy="2836863"/>
          </a:xfrm>
          <a:custGeom>
            <a:avLst/>
            <a:gdLst>
              <a:gd name="T0" fmla="*/ 2683 w 2731"/>
              <a:gd name="T1" fmla="*/ 1789 h 1789"/>
              <a:gd name="T2" fmla="*/ 48 w 2731"/>
              <a:gd name="T3" fmla="*/ 1789 h 1789"/>
              <a:gd name="T4" fmla="*/ 0 w 2731"/>
              <a:gd name="T5" fmla="*/ 1741 h 1789"/>
              <a:gd name="T6" fmla="*/ 0 w 2731"/>
              <a:gd name="T7" fmla="*/ 48 h 1789"/>
              <a:gd name="T8" fmla="*/ 48 w 2731"/>
              <a:gd name="T9" fmla="*/ 0 h 1789"/>
              <a:gd name="T10" fmla="*/ 2683 w 2731"/>
              <a:gd name="T11" fmla="*/ 0 h 1789"/>
              <a:gd name="T12" fmla="*/ 2731 w 2731"/>
              <a:gd name="T13" fmla="*/ 48 h 1789"/>
              <a:gd name="T14" fmla="*/ 2731 w 2731"/>
              <a:gd name="T15" fmla="*/ 1741 h 1789"/>
              <a:gd name="T16" fmla="*/ 2683 w 2731"/>
              <a:gd name="T17" fmla="*/ 1789 h 17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731" h="1789">
                <a:moveTo>
                  <a:pt x="2683" y="1789"/>
                </a:moveTo>
                <a:cubicBezTo>
                  <a:pt x="48" y="1789"/>
                  <a:pt x="48" y="1789"/>
                  <a:pt x="48" y="1789"/>
                </a:cubicBezTo>
                <a:cubicBezTo>
                  <a:pt x="21" y="1789"/>
                  <a:pt x="0" y="1767"/>
                  <a:pt x="0" y="1741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22"/>
                  <a:pt x="21" y="0"/>
                  <a:pt x="48" y="0"/>
                </a:cubicBezTo>
                <a:cubicBezTo>
                  <a:pt x="2683" y="0"/>
                  <a:pt x="2683" y="0"/>
                  <a:pt x="2683" y="0"/>
                </a:cubicBezTo>
                <a:cubicBezTo>
                  <a:pt x="2709" y="0"/>
                  <a:pt x="2731" y="22"/>
                  <a:pt x="2731" y="48"/>
                </a:cubicBezTo>
                <a:cubicBezTo>
                  <a:pt x="2731" y="1741"/>
                  <a:pt x="2731" y="1741"/>
                  <a:pt x="2731" y="1741"/>
                </a:cubicBezTo>
                <a:cubicBezTo>
                  <a:pt x="2731" y="1767"/>
                  <a:pt x="2709" y="1789"/>
                  <a:pt x="2683" y="1789"/>
                </a:cubicBezTo>
                <a:close/>
              </a:path>
            </a:pathLst>
          </a:custGeom>
          <a:solidFill>
            <a:srgbClr val="EBEFF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36" name="Freeform 266"/>
          <p:cNvSpPr/>
          <p:nvPr userDrawn="1"/>
        </p:nvSpPr>
        <p:spPr bwMode="auto">
          <a:xfrm>
            <a:off x="3236913" y="5991226"/>
            <a:ext cx="5722938" cy="84138"/>
          </a:xfrm>
          <a:custGeom>
            <a:avLst/>
            <a:gdLst>
              <a:gd name="T0" fmla="*/ 3578 w 3605"/>
              <a:gd name="T1" fmla="*/ 53 h 53"/>
              <a:gd name="T2" fmla="*/ 27 w 3605"/>
              <a:gd name="T3" fmla="*/ 53 h 53"/>
              <a:gd name="T4" fmla="*/ 0 w 3605"/>
              <a:gd name="T5" fmla="*/ 27 h 53"/>
              <a:gd name="T6" fmla="*/ 0 w 3605"/>
              <a:gd name="T7" fmla="*/ 27 h 53"/>
              <a:gd name="T8" fmla="*/ 27 w 3605"/>
              <a:gd name="T9" fmla="*/ 0 h 53"/>
              <a:gd name="T10" fmla="*/ 3578 w 3605"/>
              <a:gd name="T11" fmla="*/ 0 h 53"/>
              <a:gd name="T12" fmla="*/ 3605 w 3605"/>
              <a:gd name="T13" fmla="*/ 27 h 53"/>
              <a:gd name="T14" fmla="*/ 3605 w 3605"/>
              <a:gd name="T15" fmla="*/ 27 h 53"/>
              <a:gd name="T16" fmla="*/ 3578 w 3605"/>
              <a:gd name="T17" fmla="*/ 53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605" h="53">
                <a:moveTo>
                  <a:pt x="3578" y="53"/>
                </a:moveTo>
                <a:cubicBezTo>
                  <a:pt x="27" y="53"/>
                  <a:pt x="27" y="53"/>
                  <a:pt x="27" y="53"/>
                </a:cubicBezTo>
                <a:cubicBezTo>
                  <a:pt x="12" y="53"/>
                  <a:pt x="0" y="41"/>
                  <a:pt x="0" y="27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3578" y="0"/>
                  <a:pt x="3578" y="0"/>
                  <a:pt x="3578" y="0"/>
                </a:cubicBezTo>
                <a:cubicBezTo>
                  <a:pt x="3593" y="0"/>
                  <a:pt x="3605" y="12"/>
                  <a:pt x="3605" y="27"/>
                </a:cubicBezTo>
                <a:cubicBezTo>
                  <a:pt x="3605" y="27"/>
                  <a:pt x="3605" y="27"/>
                  <a:pt x="3605" y="27"/>
                </a:cubicBezTo>
                <a:cubicBezTo>
                  <a:pt x="3605" y="41"/>
                  <a:pt x="3593" y="53"/>
                  <a:pt x="3578" y="53"/>
                </a:cubicBezTo>
                <a:close/>
              </a:path>
            </a:pathLst>
          </a:custGeom>
          <a:solidFill>
            <a:srgbClr val="F8FB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37" name="Freeform 267"/>
          <p:cNvSpPr/>
          <p:nvPr userDrawn="1"/>
        </p:nvSpPr>
        <p:spPr bwMode="auto">
          <a:xfrm>
            <a:off x="3262313" y="6070601"/>
            <a:ext cx="5670550" cy="109538"/>
          </a:xfrm>
          <a:custGeom>
            <a:avLst/>
            <a:gdLst>
              <a:gd name="T0" fmla="*/ 0 w 3572"/>
              <a:gd name="T1" fmla="*/ 0 h 69"/>
              <a:gd name="T2" fmla="*/ 261 w 3572"/>
              <a:gd name="T3" fmla="*/ 69 h 69"/>
              <a:gd name="T4" fmla="*/ 3315 w 3572"/>
              <a:gd name="T5" fmla="*/ 69 h 69"/>
              <a:gd name="T6" fmla="*/ 3572 w 3572"/>
              <a:gd name="T7" fmla="*/ 3 h 69"/>
              <a:gd name="T8" fmla="*/ 0 w 3572"/>
              <a:gd name="T9" fmla="*/ 0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572" h="69">
                <a:moveTo>
                  <a:pt x="0" y="0"/>
                </a:moveTo>
                <a:cubicBezTo>
                  <a:pt x="0" y="0"/>
                  <a:pt x="143" y="69"/>
                  <a:pt x="261" y="69"/>
                </a:cubicBezTo>
                <a:cubicBezTo>
                  <a:pt x="380" y="69"/>
                  <a:pt x="3315" y="69"/>
                  <a:pt x="3315" y="69"/>
                </a:cubicBezTo>
                <a:cubicBezTo>
                  <a:pt x="3315" y="69"/>
                  <a:pt x="3454" y="60"/>
                  <a:pt x="3572" y="3"/>
                </a:cubicBezTo>
                <a:lnTo>
                  <a:pt x="0" y="0"/>
                </a:lnTo>
                <a:close/>
              </a:path>
            </a:pathLst>
          </a:custGeom>
          <a:solidFill>
            <a:srgbClr val="CEDB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38" name="Freeform 268"/>
          <p:cNvSpPr/>
          <p:nvPr userDrawn="1"/>
        </p:nvSpPr>
        <p:spPr bwMode="auto">
          <a:xfrm>
            <a:off x="5680075" y="5991226"/>
            <a:ext cx="835025" cy="50800"/>
          </a:xfrm>
          <a:custGeom>
            <a:avLst/>
            <a:gdLst>
              <a:gd name="T0" fmla="*/ 0 w 526"/>
              <a:gd name="T1" fmla="*/ 0 h 32"/>
              <a:gd name="T2" fmla="*/ 41 w 526"/>
              <a:gd name="T3" fmla="*/ 32 h 32"/>
              <a:gd name="T4" fmla="*/ 485 w 526"/>
              <a:gd name="T5" fmla="*/ 32 h 32"/>
              <a:gd name="T6" fmla="*/ 526 w 526"/>
              <a:gd name="T7" fmla="*/ 0 h 32"/>
              <a:gd name="T8" fmla="*/ 0 w 526"/>
              <a:gd name="T9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6" h="32">
                <a:moveTo>
                  <a:pt x="0" y="0"/>
                </a:moveTo>
                <a:cubicBezTo>
                  <a:pt x="5" y="19"/>
                  <a:pt x="22" y="32"/>
                  <a:pt x="41" y="32"/>
                </a:cubicBezTo>
                <a:cubicBezTo>
                  <a:pt x="485" y="32"/>
                  <a:pt x="485" y="32"/>
                  <a:pt x="485" y="32"/>
                </a:cubicBezTo>
                <a:cubicBezTo>
                  <a:pt x="505" y="32"/>
                  <a:pt x="522" y="19"/>
                  <a:pt x="526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D7DE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39" name="Rectangle 269"/>
          <p:cNvSpPr>
            <a:spLocks noChangeArrowheads="1"/>
          </p:cNvSpPr>
          <p:nvPr userDrawn="1"/>
        </p:nvSpPr>
        <p:spPr bwMode="auto">
          <a:xfrm>
            <a:off x="4086225" y="3365501"/>
            <a:ext cx="3995738" cy="25161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2029870" y="1653292"/>
            <a:ext cx="8250638" cy="55879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2029870" y="214085"/>
            <a:ext cx="8250638" cy="1226299"/>
          </a:xfrm>
        </p:spPr>
        <p:txBody>
          <a:bodyPr anchor="ctr">
            <a:norm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383415" y="2508362"/>
            <a:ext cx="5515255" cy="287213"/>
          </a:xfrm>
        </p:spPr>
        <p:txBody>
          <a:bodyPr vert="horz" anchor="ctr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3383415" y="2804633"/>
            <a:ext cx="5515255" cy="287213"/>
          </a:xfrm>
        </p:spPr>
        <p:txBody>
          <a:bodyPr vert="horz" anchor="ctr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2799912" y="1404094"/>
            <a:ext cx="6205482" cy="1970897"/>
            <a:chOff x="1096963" y="3162301"/>
            <a:chExt cx="10396537" cy="3302000"/>
          </a:xfrm>
        </p:grpSpPr>
        <p:sp>
          <p:nvSpPr>
            <p:cNvPr id="12" name="Freeform 7"/>
            <p:cNvSpPr/>
            <p:nvPr userDrawn="1"/>
          </p:nvSpPr>
          <p:spPr bwMode="auto">
            <a:xfrm>
              <a:off x="1493838" y="4079876"/>
              <a:ext cx="1947863" cy="1258888"/>
            </a:xfrm>
            <a:custGeom>
              <a:avLst/>
              <a:gdLst>
                <a:gd name="T0" fmla="*/ 1034 w 1227"/>
                <a:gd name="T1" fmla="*/ 0 h 794"/>
                <a:gd name="T2" fmla="*/ 869 w 1227"/>
                <a:gd name="T3" fmla="*/ 94 h 794"/>
                <a:gd name="T4" fmla="*/ 800 w 1227"/>
                <a:gd name="T5" fmla="*/ 81 h 794"/>
                <a:gd name="T6" fmla="*/ 683 w 1227"/>
                <a:gd name="T7" fmla="*/ 121 h 794"/>
                <a:gd name="T8" fmla="*/ 566 w 1227"/>
                <a:gd name="T9" fmla="*/ 81 h 794"/>
                <a:gd name="T10" fmla="*/ 378 w 1227"/>
                <a:gd name="T11" fmla="*/ 231 h 794"/>
                <a:gd name="T12" fmla="*/ 289 w 1227"/>
                <a:gd name="T13" fmla="*/ 217 h 794"/>
                <a:gd name="T14" fmla="*/ 0 w 1227"/>
                <a:gd name="T15" fmla="*/ 506 h 794"/>
                <a:gd name="T16" fmla="*/ 289 w 1227"/>
                <a:gd name="T17" fmla="*/ 794 h 794"/>
                <a:gd name="T18" fmla="*/ 577 w 1227"/>
                <a:gd name="T19" fmla="*/ 506 h 794"/>
                <a:gd name="T20" fmla="*/ 574 w 1227"/>
                <a:gd name="T21" fmla="*/ 466 h 794"/>
                <a:gd name="T22" fmla="*/ 683 w 1227"/>
                <a:gd name="T23" fmla="*/ 427 h 794"/>
                <a:gd name="T24" fmla="*/ 800 w 1227"/>
                <a:gd name="T25" fmla="*/ 466 h 794"/>
                <a:gd name="T26" fmla="*/ 966 w 1227"/>
                <a:gd name="T27" fmla="*/ 372 h 794"/>
                <a:gd name="T28" fmla="*/ 1034 w 1227"/>
                <a:gd name="T29" fmla="*/ 385 h 794"/>
                <a:gd name="T30" fmla="*/ 1227 w 1227"/>
                <a:gd name="T31" fmla="*/ 192 h 794"/>
                <a:gd name="T32" fmla="*/ 1034 w 1227"/>
                <a:gd name="T33" fmla="*/ 0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27" h="794">
                  <a:moveTo>
                    <a:pt x="1034" y="0"/>
                  </a:moveTo>
                  <a:cubicBezTo>
                    <a:pt x="964" y="0"/>
                    <a:pt x="902" y="38"/>
                    <a:pt x="869" y="94"/>
                  </a:cubicBezTo>
                  <a:cubicBezTo>
                    <a:pt x="848" y="86"/>
                    <a:pt x="824" y="81"/>
                    <a:pt x="800" y="81"/>
                  </a:cubicBezTo>
                  <a:cubicBezTo>
                    <a:pt x="756" y="81"/>
                    <a:pt x="715" y="96"/>
                    <a:pt x="683" y="121"/>
                  </a:cubicBezTo>
                  <a:cubicBezTo>
                    <a:pt x="651" y="96"/>
                    <a:pt x="610" y="81"/>
                    <a:pt x="566" y="81"/>
                  </a:cubicBezTo>
                  <a:cubicBezTo>
                    <a:pt x="474" y="81"/>
                    <a:pt x="398" y="145"/>
                    <a:pt x="378" y="231"/>
                  </a:cubicBezTo>
                  <a:cubicBezTo>
                    <a:pt x="350" y="222"/>
                    <a:pt x="320" y="217"/>
                    <a:pt x="289" y="217"/>
                  </a:cubicBezTo>
                  <a:cubicBezTo>
                    <a:pt x="129" y="217"/>
                    <a:pt x="0" y="346"/>
                    <a:pt x="0" y="506"/>
                  </a:cubicBezTo>
                  <a:cubicBezTo>
                    <a:pt x="0" y="665"/>
                    <a:pt x="129" y="794"/>
                    <a:pt x="289" y="794"/>
                  </a:cubicBezTo>
                  <a:cubicBezTo>
                    <a:pt x="448" y="794"/>
                    <a:pt x="577" y="665"/>
                    <a:pt x="577" y="506"/>
                  </a:cubicBezTo>
                  <a:cubicBezTo>
                    <a:pt x="577" y="492"/>
                    <a:pt x="576" y="479"/>
                    <a:pt x="574" y="466"/>
                  </a:cubicBezTo>
                  <a:cubicBezTo>
                    <a:pt x="615" y="464"/>
                    <a:pt x="653" y="450"/>
                    <a:pt x="683" y="427"/>
                  </a:cubicBezTo>
                  <a:cubicBezTo>
                    <a:pt x="715" y="451"/>
                    <a:pt x="756" y="466"/>
                    <a:pt x="800" y="466"/>
                  </a:cubicBezTo>
                  <a:cubicBezTo>
                    <a:pt x="871" y="466"/>
                    <a:pt x="932" y="429"/>
                    <a:pt x="966" y="372"/>
                  </a:cubicBezTo>
                  <a:cubicBezTo>
                    <a:pt x="987" y="380"/>
                    <a:pt x="1010" y="385"/>
                    <a:pt x="1034" y="385"/>
                  </a:cubicBezTo>
                  <a:cubicBezTo>
                    <a:pt x="1141" y="385"/>
                    <a:pt x="1227" y="299"/>
                    <a:pt x="1227" y="192"/>
                  </a:cubicBezTo>
                  <a:cubicBezTo>
                    <a:pt x="1227" y="86"/>
                    <a:pt x="1141" y="0"/>
                    <a:pt x="1034" y="0"/>
                  </a:cubicBezTo>
                  <a:close/>
                </a:path>
              </a:pathLst>
            </a:custGeom>
            <a:solidFill>
              <a:srgbClr val="F1F4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9"/>
            <p:cNvSpPr/>
            <p:nvPr userDrawn="1"/>
          </p:nvSpPr>
          <p:spPr bwMode="auto">
            <a:xfrm>
              <a:off x="1570038" y="4016376"/>
              <a:ext cx="2600325" cy="1366838"/>
            </a:xfrm>
            <a:custGeom>
              <a:avLst/>
              <a:gdLst>
                <a:gd name="T0" fmla="*/ 1521 w 1638"/>
                <a:gd name="T1" fmla="*/ 122 h 863"/>
                <a:gd name="T2" fmla="*/ 1448 w 1638"/>
                <a:gd name="T3" fmla="*/ 147 h 863"/>
                <a:gd name="T4" fmla="*/ 1449 w 1638"/>
                <a:gd name="T5" fmla="*/ 130 h 863"/>
                <a:gd name="T6" fmla="*/ 1320 w 1638"/>
                <a:gd name="T7" fmla="*/ 0 h 863"/>
                <a:gd name="T8" fmla="*/ 1190 w 1638"/>
                <a:gd name="T9" fmla="*/ 130 h 863"/>
                <a:gd name="T10" fmla="*/ 1191 w 1638"/>
                <a:gd name="T11" fmla="*/ 146 h 863"/>
                <a:gd name="T12" fmla="*/ 1145 w 1638"/>
                <a:gd name="T13" fmla="*/ 137 h 863"/>
                <a:gd name="T14" fmla="*/ 1029 w 1638"/>
                <a:gd name="T15" fmla="*/ 253 h 863"/>
                <a:gd name="T16" fmla="*/ 1043 w 1638"/>
                <a:gd name="T17" fmla="*/ 309 h 863"/>
                <a:gd name="T18" fmla="*/ 978 w 1638"/>
                <a:gd name="T19" fmla="*/ 404 h 863"/>
                <a:gd name="T20" fmla="*/ 945 w 1638"/>
                <a:gd name="T21" fmla="*/ 401 h 863"/>
                <a:gd name="T22" fmla="*/ 809 w 1638"/>
                <a:gd name="T23" fmla="*/ 452 h 863"/>
                <a:gd name="T24" fmla="*/ 718 w 1638"/>
                <a:gd name="T25" fmla="*/ 481 h 863"/>
                <a:gd name="T26" fmla="*/ 513 w 1638"/>
                <a:gd name="T27" fmla="*/ 287 h 863"/>
                <a:gd name="T28" fmla="*/ 331 w 1638"/>
                <a:gd name="T29" fmla="*/ 396 h 863"/>
                <a:gd name="T30" fmla="*/ 230 w 1638"/>
                <a:gd name="T31" fmla="*/ 359 h 863"/>
                <a:gd name="T32" fmla="*/ 73 w 1638"/>
                <a:gd name="T33" fmla="*/ 512 h 863"/>
                <a:gd name="T34" fmla="*/ 0 w 1638"/>
                <a:gd name="T35" fmla="*/ 605 h 863"/>
                <a:gd name="T36" fmla="*/ 95 w 1638"/>
                <a:gd name="T37" fmla="*/ 699 h 863"/>
                <a:gd name="T38" fmla="*/ 170 w 1638"/>
                <a:gd name="T39" fmla="*/ 662 h 863"/>
                <a:gd name="T40" fmla="*/ 230 w 1638"/>
                <a:gd name="T41" fmla="*/ 674 h 863"/>
                <a:gd name="T42" fmla="*/ 350 w 1638"/>
                <a:gd name="T43" fmla="*/ 619 h 863"/>
                <a:gd name="T44" fmla="*/ 513 w 1638"/>
                <a:gd name="T45" fmla="*/ 699 h 863"/>
                <a:gd name="T46" fmla="*/ 619 w 1638"/>
                <a:gd name="T47" fmla="*/ 669 h 863"/>
                <a:gd name="T48" fmla="*/ 825 w 1638"/>
                <a:gd name="T49" fmla="*/ 863 h 863"/>
                <a:gd name="T50" fmla="*/ 960 w 1638"/>
                <a:gd name="T51" fmla="*/ 812 h 863"/>
                <a:gd name="T52" fmla="*/ 1140 w 1638"/>
                <a:gd name="T53" fmla="*/ 671 h 863"/>
                <a:gd name="T54" fmla="*/ 1173 w 1638"/>
                <a:gd name="T55" fmla="*/ 674 h 863"/>
                <a:gd name="T56" fmla="*/ 1379 w 1638"/>
                <a:gd name="T57" fmla="*/ 468 h 863"/>
                <a:gd name="T58" fmla="*/ 1364 w 1638"/>
                <a:gd name="T59" fmla="*/ 391 h 863"/>
                <a:gd name="T60" fmla="*/ 1447 w 1638"/>
                <a:gd name="T61" fmla="*/ 329 h 863"/>
                <a:gd name="T62" fmla="*/ 1521 w 1638"/>
                <a:gd name="T63" fmla="*/ 355 h 863"/>
                <a:gd name="T64" fmla="*/ 1638 w 1638"/>
                <a:gd name="T65" fmla="*/ 238 h 863"/>
                <a:gd name="T66" fmla="*/ 1521 w 1638"/>
                <a:gd name="T67" fmla="*/ 122 h 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38" h="863">
                  <a:moveTo>
                    <a:pt x="1521" y="122"/>
                  </a:moveTo>
                  <a:cubicBezTo>
                    <a:pt x="1494" y="122"/>
                    <a:pt x="1468" y="131"/>
                    <a:pt x="1448" y="147"/>
                  </a:cubicBezTo>
                  <a:cubicBezTo>
                    <a:pt x="1449" y="142"/>
                    <a:pt x="1449" y="136"/>
                    <a:pt x="1449" y="130"/>
                  </a:cubicBezTo>
                  <a:cubicBezTo>
                    <a:pt x="1449" y="58"/>
                    <a:pt x="1391" y="0"/>
                    <a:pt x="1320" y="0"/>
                  </a:cubicBezTo>
                  <a:cubicBezTo>
                    <a:pt x="1248" y="0"/>
                    <a:pt x="1190" y="58"/>
                    <a:pt x="1190" y="130"/>
                  </a:cubicBezTo>
                  <a:cubicBezTo>
                    <a:pt x="1190" y="135"/>
                    <a:pt x="1191" y="141"/>
                    <a:pt x="1191" y="146"/>
                  </a:cubicBezTo>
                  <a:cubicBezTo>
                    <a:pt x="1177" y="140"/>
                    <a:pt x="1162" y="137"/>
                    <a:pt x="1145" y="137"/>
                  </a:cubicBezTo>
                  <a:cubicBezTo>
                    <a:pt x="1081" y="137"/>
                    <a:pt x="1029" y="189"/>
                    <a:pt x="1029" y="253"/>
                  </a:cubicBezTo>
                  <a:cubicBezTo>
                    <a:pt x="1029" y="274"/>
                    <a:pt x="1034" y="292"/>
                    <a:pt x="1043" y="309"/>
                  </a:cubicBezTo>
                  <a:cubicBezTo>
                    <a:pt x="1013" y="333"/>
                    <a:pt x="990" y="366"/>
                    <a:pt x="978" y="404"/>
                  </a:cubicBezTo>
                  <a:cubicBezTo>
                    <a:pt x="967" y="402"/>
                    <a:pt x="956" y="401"/>
                    <a:pt x="945" y="401"/>
                  </a:cubicBezTo>
                  <a:cubicBezTo>
                    <a:pt x="893" y="401"/>
                    <a:pt x="845" y="420"/>
                    <a:pt x="809" y="452"/>
                  </a:cubicBezTo>
                  <a:cubicBezTo>
                    <a:pt x="776" y="454"/>
                    <a:pt x="745" y="465"/>
                    <a:pt x="718" y="481"/>
                  </a:cubicBezTo>
                  <a:cubicBezTo>
                    <a:pt x="712" y="373"/>
                    <a:pt x="622" y="287"/>
                    <a:pt x="513" y="287"/>
                  </a:cubicBezTo>
                  <a:cubicBezTo>
                    <a:pt x="434" y="287"/>
                    <a:pt x="366" y="331"/>
                    <a:pt x="331" y="396"/>
                  </a:cubicBezTo>
                  <a:cubicBezTo>
                    <a:pt x="304" y="373"/>
                    <a:pt x="269" y="359"/>
                    <a:pt x="230" y="359"/>
                  </a:cubicBezTo>
                  <a:cubicBezTo>
                    <a:pt x="145" y="359"/>
                    <a:pt x="75" y="428"/>
                    <a:pt x="73" y="512"/>
                  </a:cubicBezTo>
                  <a:cubicBezTo>
                    <a:pt x="31" y="522"/>
                    <a:pt x="0" y="560"/>
                    <a:pt x="0" y="605"/>
                  </a:cubicBezTo>
                  <a:cubicBezTo>
                    <a:pt x="0" y="657"/>
                    <a:pt x="43" y="699"/>
                    <a:pt x="95" y="699"/>
                  </a:cubicBezTo>
                  <a:cubicBezTo>
                    <a:pt x="126" y="699"/>
                    <a:pt x="153" y="685"/>
                    <a:pt x="170" y="662"/>
                  </a:cubicBezTo>
                  <a:cubicBezTo>
                    <a:pt x="189" y="670"/>
                    <a:pt x="209" y="674"/>
                    <a:pt x="230" y="674"/>
                  </a:cubicBezTo>
                  <a:cubicBezTo>
                    <a:pt x="278" y="674"/>
                    <a:pt x="321" y="653"/>
                    <a:pt x="350" y="619"/>
                  </a:cubicBezTo>
                  <a:cubicBezTo>
                    <a:pt x="388" y="667"/>
                    <a:pt x="447" y="699"/>
                    <a:pt x="513" y="699"/>
                  </a:cubicBezTo>
                  <a:cubicBezTo>
                    <a:pt x="552" y="699"/>
                    <a:pt x="588" y="688"/>
                    <a:pt x="619" y="669"/>
                  </a:cubicBezTo>
                  <a:cubicBezTo>
                    <a:pt x="625" y="777"/>
                    <a:pt x="715" y="863"/>
                    <a:pt x="825" y="863"/>
                  </a:cubicBezTo>
                  <a:cubicBezTo>
                    <a:pt x="877" y="863"/>
                    <a:pt x="924" y="844"/>
                    <a:pt x="960" y="812"/>
                  </a:cubicBezTo>
                  <a:cubicBezTo>
                    <a:pt x="1044" y="806"/>
                    <a:pt x="1115" y="749"/>
                    <a:pt x="1140" y="671"/>
                  </a:cubicBezTo>
                  <a:cubicBezTo>
                    <a:pt x="1151" y="673"/>
                    <a:pt x="1162" y="674"/>
                    <a:pt x="1173" y="674"/>
                  </a:cubicBezTo>
                  <a:cubicBezTo>
                    <a:pt x="1287" y="674"/>
                    <a:pt x="1379" y="582"/>
                    <a:pt x="1379" y="468"/>
                  </a:cubicBezTo>
                  <a:cubicBezTo>
                    <a:pt x="1379" y="441"/>
                    <a:pt x="1374" y="415"/>
                    <a:pt x="1364" y="391"/>
                  </a:cubicBezTo>
                  <a:cubicBezTo>
                    <a:pt x="1400" y="384"/>
                    <a:pt x="1431" y="361"/>
                    <a:pt x="1447" y="329"/>
                  </a:cubicBezTo>
                  <a:cubicBezTo>
                    <a:pt x="1467" y="345"/>
                    <a:pt x="1493" y="355"/>
                    <a:pt x="1521" y="355"/>
                  </a:cubicBezTo>
                  <a:cubicBezTo>
                    <a:pt x="1586" y="355"/>
                    <a:pt x="1638" y="303"/>
                    <a:pt x="1638" y="238"/>
                  </a:cubicBezTo>
                  <a:cubicBezTo>
                    <a:pt x="1638" y="174"/>
                    <a:pt x="1586" y="122"/>
                    <a:pt x="1521" y="122"/>
                  </a:cubicBezTo>
                  <a:close/>
                </a:path>
              </a:pathLst>
            </a:custGeom>
            <a:solidFill>
              <a:srgbClr val="565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3"/>
            <p:cNvSpPr/>
            <p:nvPr userDrawn="1"/>
          </p:nvSpPr>
          <p:spPr bwMode="auto">
            <a:xfrm>
              <a:off x="1096963" y="5229226"/>
              <a:ext cx="350838" cy="174625"/>
            </a:xfrm>
            <a:custGeom>
              <a:avLst/>
              <a:gdLst>
                <a:gd name="T0" fmla="*/ 221 w 221"/>
                <a:gd name="T1" fmla="*/ 110 h 110"/>
                <a:gd name="T2" fmla="*/ 214 w 221"/>
                <a:gd name="T3" fmla="*/ 110 h 110"/>
                <a:gd name="T4" fmla="*/ 110 w 221"/>
                <a:gd name="T5" fmla="*/ 7 h 110"/>
                <a:gd name="T6" fmla="*/ 7 w 221"/>
                <a:gd name="T7" fmla="*/ 110 h 110"/>
                <a:gd name="T8" fmla="*/ 0 w 221"/>
                <a:gd name="T9" fmla="*/ 110 h 110"/>
                <a:gd name="T10" fmla="*/ 110 w 221"/>
                <a:gd name="T11" fmla="*/ 0 h 110"/>
                <a:gd name="T12" fmla="*/ 221 w 221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0">
                  <a:moveTo>
                    <a:pt x="221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7" y="7"/>
                    <a:pt x="110" y="7"/>
                  </a:cubicBezTo>
                  <a:cubicBezTo>
                    <a:pt x="54" y="7"/>
                    <a:pt x="7" y="54"/>
                    <a:pt x="7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49" y="0"/>
                    <a:pt x="110" y="0"/>
                  </a:cubicBezTo>
                  <a:cubicBezTo>
                    <a:pt x="172" y="0"/>
                    <a:pt x="221" y="49"/>
                    <a:pt x="221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4"/>
            <p:cNvSpPr/>
            <p:nvPr userDrawn="1"/>
          </p:nvSpPr>
          <p:spPr bwMode="auto">
            <a:xfrm>
              <a:off x="1135063" y="5267326"/>
              <a:ext cx="274638" cy="136525"/>
            </a:xfrm>
            <a:custGeom>
              <a:avLst/>
              <a:gdLst>
                <a:gd name="T0" fmla="*/ 173 w 173"/>
                <a:gd name="T1" fmla="*/ 86 h 86"/>
                <a:gd name="T2" fmla="*/ 166 w 173"/>
                <a:gd name="T3" fmla="*/ 86 h 86"/>
                <a:gd name="T4" fmla="*/ 86 w 173"/>
                <a:gd name="T5" fmla="*/ 7 h 86"/>
                <a:gd name="T6" fmla="*/ 7 w 173"/>
                <a:gd name="T7" fmla="*/ 86 h 86"/>
                <a:gd name="T8" fmla="*/ 0 w 173"/>
                <a:gd name="T9" fmla="*/ 86 h 86"/>
                <a:gd name="T10" fmla="*/ 86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0" y="7"/>
                    <a:pt x="86" y="7"/>
                  </a:cubicBezTo>
                  <a:cubicBezTo>
                    <a:pt x="43" y="7"/>
                    <a:pt x="7" y="43"/>
                    <a:pt x="7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5"/>
            <p:cNvSpPr/>
            <p:nvPr userDrawn="1"/>
          </p:nvSpPr>
          <p:spPr bwMode="auto">
            <a:xfrm>
              <a:off x="1174751" y="5307014"/>
              <a:ext cx="195263" cy="96838"/>
            </a:xfrm>
            <a:custGeom>
              <a:avLst/>
              <a:gdLst>
                <a:gd name="T0" fmla="*/ 123 w 123"/>
                <a:gd name="T1" fmla="*/ 61 h 61"/>
                <a:gd name="T2" fmla="*/ 116 w 123"/>
                <a:gd name="T3" fmla="*/ 61 h 61"/>
                <a:gd name="T4" fmla="*/ 61 w 123"/>
                <a:gd name="T5" fmla="*/ 7 h 61"/>
                <a:gd name="T6" fmla="*/ 7 w 123"/>
                <a:gd name="T7" fmla="*/ 61 h 61"/>
                <a:gd name="T8" fmla="*/ 0 w 123"/>
                <a:gd name="T9" fmla="*/ 61 h 61"/>
                <a:gd name="T10" fmla="*/ 61 w 123"/>
                <a:gd name="T11" fmla="*/ 0 h 61"/>
                <a:gd name="T12" fmla="*/ 123 w 123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1">
                  <a:moveTo>
                    <a:pt x="123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1" y="7"/>
                    <a:pt x="61" y="7"/>
                  </a:cubicBezTo>
                  <a:cubicBezTo>
                    <a:pt x="32" y="7"/>
                    <a:pt x="7" y="32"/>
                    <a:pt x="7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6" y="0"/>
                    <a:pt x="123" y="27"/>
                    <a:pt x="123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6"/>
            <p:cNvSpPr/>
            <p:nvPr userDrawn="1"/>
          </p:nvSpPr>
          <p:spPr bwMode="auto">
            <a:xfrm>
              <a:off x="1219201" y="535146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8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7"/>
            <p:cNvSpPr/>
            <p:nvPr userDrawn="1"/>
          </p:nvSpPr>
          <p:spPr bwMode="auto">
            <a:xfrm>
              <a:off x="1454151" y="5229226"/>
              <a:ext cx="352425" cy="174625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8"/>
            <p:cNvSpPr/>
            <p:nvPr userDrawn="1"/>
          </p:nvSpPr>
          <p:spPr bwMode="auto">
            <a:xfrm>
              <a:off x="1492251" y="5267326"/>
              <a:ext cx="276225" cy="136525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4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9"/>
            <p:cNvSpPr/>
            <p:nvPr userDrawn="1"/>
          </p:nvSpPr>
          <p:spPr bwMode="auto">
            <a:xfrm>
              <a:off x="1531938" y="5307014"/>
              <a:ext cx="196850" cy="96838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0"/>
            <p:cNvSpPr/>
            <p:nvPr userDrawn="1"/>
          </p:nvSpPr>
          <p:spPr bwMode="auto">
            <a:xfrm>
              <a:off x="1577976" y="535146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1"/>
            <p:cNvSpPr/>
            <p:nvPr userDrawn="1"/>
          </p:nvSpPr>
          <p:spPr bwMode="auto">
            <a:xfrm>
              <a:off x="1819276" y="5229226"/>
              <a:ext cx="350838" cy="174625"/>
            </a:xfrm>
            <a:custGeom>
              <a:avLst/>
              <a:gdLst>
                <a:gd name="T0" fmla="*/ 221 w 221"/>
                <a:gd name="T1" fmla="*/ 110 h 110"/>
                <a:gd name="T2" fmla="*/ 214 w 221"/>
                <a:gd name="T3" fmla="*/ 110 h 110"/>
                <a:gd name="T4" fmla="*/ 110 w 221"/>
                <a:gd name="T5" fmla="*/ 7 h 110"/>
                <a:gd name="T6" fmla="*/ 7 w 221"/>
                <a:gd name="T7" fmla="*/ 110 h 110"/>
                <a:gd name="T8" fmla="*/ 0 w 221"/>
                <a:gd name="T9" fmla="*/ 110 h 110"/>
                <a:gd name="T10" fmla="*/ 110 w 221"/>
                <a:gd name="T11" fmla="*/ 0 h 110"/>
                <a:gd name="T12" fmla="*/ 221 w 221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0">
                  <a:moveTo>
                    <a:pt x="221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7" y="7"/>
                    <a:pt x="110" y="7"/>
                  </a:cubicBezTo>
                  <a:cubicBezTo>
                    <a:pt x="53" y="7"/>
                    <a:pt x="7" y="54"/>
                    <a:pt x="7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49" y="0"/>
                    <a:pt x="110" y="0"/>
                  </a:cubicBezTo>
                  <a:cubicBezTo>
                    <a:pt x="172" y="0"/>
                    <a:pt x="221" y="49"/>
                    <a:pt x="221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2"/>
            <p:cNvSpPr/>
            <p:nvPr userDrawn="1"/>
          </p:nvSpPr>
          <p:spPr bwMode="auto">
            <a:xfrm>
              <a:off x="1857376" y="5267326"/>
              <a:ext cx="274638" cy="136525"/>
            </a:xfrm>
            <a:custGeom>
              <a:avLst/>
              <a:gdLst>
                <a:gd name="T0" fmla="*/ 173 w 173"/>
                <a:gd name="T1" fmla="*/ 86 h 86"/>
                <a:gd name="T2" fmla="*/ 165 w 173"/>
                <a:gd name="T3" fmla="*/ 86 h 86"/>
                <a:gd name="T4" fmla="*/ 86 w 173"/>
                <a:gd name="T5" fmla="*/ 7 h 86"/>
                <a:gd name="T6" fmla="*/ 7 w 173"/>
                <a:gd name="T7" fmla="*/ 86 h 86"/>
                <a:gd name="T8" fmla="*/ 0 w 173"/>
                <a:gd name="T9" fmla="*/ 86 h 86"/>
                <a:gd name="T10" fmla="*/ 86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5" y="86"/>
                    <a:pt x="165" y="86"/>
                    <a:pt x="165" y="86"/>
                  </a:cubicBezTo>
                  <a:cubicBezTo>
                    <a:pt x="165" y="43"/>
                    <a:pt x="130" y="7"/>
                    <a:pt x="86" y="7"/>
                  </a:cubicBezTo>
                  <a:cubicBezTo>
                    <a:pt x="43" y="7"/>
                    <a:pt x="7" y="43"/>
                    <a:pt x="7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3"/>
            <p:cNvSpPr/>
            <p:nvPr userDrawn="1"/>
          </p:nvSpPr>
          <p:spPr bwMode="auto">
            <a:xfrm>
              <a:off x="1897063" y="5307014"/>
              <a:ext cx="195263" cy="96838"/>
            </a:xfrm>
            <a:custGeom>
              <a:avLst/>
              <a:gdLst>
                <a:gd name="T0" fmla="*/ 123 w 123"/>
                <a:gd name="T1" fmla="*/ 61 h 61"/>
                <a:gd name="T2" fmla="*/ 116 w 123"/>
                <a:gd name="T3" fmla="*/ 61 h 61"/>
                <a:gd name="T4" fmla="*/ 61 w 123"/>
                <a:gd name="T5" fmla="*/ 7 h 61"/>
                <a:gd name="T6" fmla="*/ 7 w 123"/>
                <a:gd name="T7" fmla="*/ 61 h 61"/>
                <a:gd name="T8" fmla="*/ 0 w 123"/>
                <a:gd name="T9" fmla="*/ 61 h 61"/>
                <a:gd name="T10" fmla="*/ 61 w 123"/>
                <a:gd name="T11" fmla="*/ 0 h 61"/>
                <a:gd name="T12" fmla="*/ 123 w 123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1">
                  <a:moveTo>
                    <a:pt x="123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1" y="7"/>
                    <a:pt x="61" y="7"/>
                  </a:cubicBezTo>
                  <a:cubicBezTo>
                    <a:pt x="31" y="7"/>
                    <a:pt x="7" y="32"/>
                    <a:pt x="7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6" y="0"/>
                    <a:pt x="123" y="27"/>
                    <a:pt x="123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4"/>
            <p:cNvSpPr/>
            <p:nvPr userDrawn="1"/>
          </p:nvSpPr>
          <p:spPr bwMode="auto">
            <a:xfrm>
              <a:off x="1941513" y="535146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8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5"/>
            <p:cNvSpPr/>
            <p:nvPr userDrawn="1"/>
          </p:nvSpPr>
          <p:spPr bwMode="auto">
            <a:xfrm>
              <a:off x="2176463" y="5229226"/>
              <a:ext cx="352425" cy="174625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6"/>
            <p:cNvSpPr/>
            <p:nvPr userDrawn="1"/>
          </p:nvSpPr>
          <p:spPr bwMode="auto">
            <a:xfrm>
              <a:off x="2214563" y="5267326"/>
              <a:ext cx="276225" cy="136525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4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7"/>
            <p:cNvSpPr/>
            <p:nvPr userDrawn="1"/>
          </p:nvSpPr>
          <p:spPr bwMode="auto">
            <a:xfrm>
              <a:off x="2254251" y="5307014"/>
              <a:ext cx="196850" cy="96838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8"/>
            <p:cNvSpPr/>
            <p:nvPr userDrawn="1"/>
          </p:nvSpPr>
          <p:spPr bwMode="auto">
            <a:xfrm>
              <a:off x="2300288" y="535146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9"/>
            <p:cNvSpPr/>
            <p:nvPr userDrawn="1"/>
          </p:nvSpPr>
          <p:spPr bwMode="auto">
            <a:xfrm>
              <a:off x="2549526" y="5229226"/>
              <a:ext cx="350838" cy="174625"/>
            </a:xfrm>
            <a:custGeom>
              <a:avLst/>
              <a:gdLst>
                <a:gd name="T0" fmla="*/ 221 w 221"/>
                <a:gd name="T1" fmla="*/ 110 h 110"/>
                <a:gd name="T2" fmla="*/ 214 w 221"/>
                <a:gd name="T3" fmla="*/ 110 h 110"/>
                <a:gd name="T4" fmla="*/ 110 w 221"/>
                <a:gd name="T5" fmla="*/ 7 h 110"/>
                <a:gd name="T6" fmla="*/ 7 w 221"/>
                <a:gd name="T7" fmla="*/ 110 h 110"/>
                <a:gd name="T8" fmla="*/ 0 w 221"/>
                <a:gd name="T9" fmla="*/ 110 h 110"/>
                <a:gd name="T10" fmla="*/ 110 w 221"/>
                <a:gd name="T11" fmla="*/ 0 h 110"/>
                <a:gd name="T12" fmla="*/ 221 w 221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0">
                  <a:moveTo>
                    <a:pt x="221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7" y="7"/>
                    <a:pt x="110" y="7"/>
                  </a:cubicBezTo>
                  <a:cubicBezTo>
                    <a:pt x="54" y="7"/>
                    <a:pt x="7" y="54"/>
                    <a:pt x="7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49" y="0"/>
                    <a:pt x="110" y="0"/>
                  </a:cubicBezTo>
                  <a:cubicBezTo>
                    <a:pt x="172" y="0"/>
                    <a:pt x="221" y="49"/>
                    <a:pt x="221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0"/>
            <p:cNvSpPr/>
            <p:nvPr userDrawn="1"/>
          </p:nvSpPr>
          <p:spPr bwMode="auto">
            <a:xfrm>
              <a:off x="2587626" y="5267326"/>
              <a:ext cx="274638" cy="136525"/>
            </a:xfrm>
            <a:custGeom>
              <a:avLst/>
              <a:gdLst>
                <a:gd name="T0" fmla="*/ 173 w 173"/>
                <a:gd name="T1" fmla="*/ 86 h 86"/>
                <a:gd name="T2" fmla="*/ 166 w 173"/>
                <a:gd name="T3" fmla="*/ 86 h 86"/>
                <a:gd name="T4" fmla="*/ 86 w 173"/>
                <a:gd name="T5" fmla="*/ 7 h 86"/>
                <a:gd name="T6" fmla="*/ 7 w 173"/>
                <a:gd name="T7" fmla="*/ 86 h 86"/>
                <a:gd name="T8" fmla="*/ 0 w 173"/>
                <a:gd name="T9" fmla="*/ 86 h 86"/>
                <a:gd name="T10" fmla="*/ 86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0" y="7"/>
                    <a:pt x="86" y="7"/>
                  </a:cubicBezTo>
                  <a:cubicBezTo>
                    <a:pt x="43" y="7"/>
                    <a:pt x="7" y="43"/>
                    <a:pt x="7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1"/>
            <p:cNvSpPr/>
            <p:nvPr userDrawn="1"/>
          </p:nvSpPr>
          <p:spPr bwMode="auto">
            <a:xfrm>
              <a:off x="2627313" y="5307014"/>
              <a:ext cx="195263" cy="96838"/>
            </a:xfrm>
            <a:custGeom>
              <a:avLst/>
              <a:gdLst>
                <a:gd name="T0" fmla="*/ 123 w 123"/>
                <a:gd name="T1" fmla="*/ 61 h 61"/>
                <a:gd name="T2" fmla="*/ 116 w 123"/>
                <a:gd name="T3" fmla="*/ 61 h 61"/>
                <a:gd name="T4" fmla="*/ 61 w 123"/>
                <a:gd name="T5" fmla="*/ 7 h 61"/>
                <a:gd name="T6" fmla="*/ 7 w 123"/>
                <a:gd name="T7" fmla="*/ 61 h 61"/>
                <a:gd name="T8" fmla="*/ 0 w 123"/>
                <a:gd name="T9" fmla="*/ 61 h 61"/>
                <a:gd name="T10" fmla="*/ 61 w 123"/>
                <a:gd name="T11" fmla="*/ 0 h 61"/>
                <a:gd name="T12" fmla="*/ 123 w 123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1">
                  <a:moveTo>
                    <a:pt x="123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1" y="7"/>
                    <a:pt x="61" y="7"/>
                  </a:cubicBezTo>
                  <a:cubicBezTo>
                    <a:pt x="32" y="7"/>
                    <a:pt x="7" y="32"/>
                    <a:pt x="7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6" y="0"/>
                    <a:pt x="123" y="27"/>
                    <a:pt x="123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2"/>
            <p:cNvSpPr/>
            <p:nvPr userDrawn="1"/>
          </p:nvSpPr>
          <p:spPr bwMode="auto">
            <a:xfrm>
              <a:off x="2671763" y="535146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8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3"/>
            <p:cNvSpPr/>
            <p:nvPr userDrawn="1"/>
          </p:nvSpPr>
          <p:spPr bwMode="auto">
            <a:xfrm>
              <a:off x="2906713" y="5229226"/>
              <a:ext cx="352425" cy="174625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4"/>
            <p:cNvSpPr/>
            <p:nvPr userDrawn="1"/>
          </p:nvSpPr>
          <p:spPr bwMode="auto">
            <a:xfrm>
              <a:off x="2944813" y="5267326"/>
              <a:ext cx="276225" cy="136525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4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5"/>
            <p:cNvSpPr/>
            <p:nvPr userDrawn="1"/>
          </p:nvSpPr>
          <p:spPr bwMode="auto">
            <a:xfrm>
              <a:off x="2984501" y="5307014"/>
              <a:ext cx="196850" cy="96838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6"/>
            <p:cNvSpPr/>
            <p:nvPr userDrawn="1"/>
          </p:nvSpPr>
          <p:spPr bwMode="auto">
            <a:xfrm>
              <a:off x="3030538" y="535146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37"/>
            <p:cNvSpPr/>
            <p:nvPr userDrawn="1"/>
          </p:nvSpPr>
          <p:spPr bwMode="auto">
            <a:xfrm>
              <a:off x="3271838" y="5229226"/>
              <a:ext cx="350838" cy="174625"/>
            </a:xfrm>
            <a:custGeom>
              <a:avLst/>
              <a:gdLst>
                <a:gd name="T0" fmla="*/ 221 w 221"/>
                <a:gd name="T1" fmla="*/ 110 h 110"/>
                <a:gd name="T2" fmla="*/ 214 w 221"/>
                <a:gd name="T3" fmla="*/ 110 h 110"/>
                <a:gd name="T4" fmla="*/ 110 w 221"/>
                <a:gd name="T5" fmla="*/ 7 h 110"/>
                <a:gd name="T6" fmla="*/ 7 w 221"/>
                <a:gd name="T7" fmla="*/ 110 h 110"/>
                <a:gd name="T8" fmla="*/ 0 w 221"/>
                <a:gd name="T9" fmla="*/ 110 h 110"/>
                <a:gd name="T10" fmla="*/ 110 w 221"/>
                <a:gd name="T11" fmla="*/ 0 h 110"/>
                <a:gd name="T12" fmla="*/ 221 w 221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0">
                  <a:moveTo>
                    <a:pt x="221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7" y="7"/>
                    <a:pt x="110" y="7"/>
                  </a:cubicBezTo>
                  <a:cubicBezTo>
                    <a:pt x="53" y="7"/>
                    <a:pt x="7" y="54"/>
                    <a:pt x="7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49" y="0"/>
                    <a:pt x="110" y="0"/>
                  </a:cubicBezTo>
                  <a:cubicBezTo>
                    <a:pt x="172" y="0"/>
                    <a:pt x="221" y="49"/>
                    <a:pt x="221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38"/>
            <p:cNvSpPr/>
            <p:nvPr userDrawn="1"/>
          </p:nvSpPr>
          <p:spPr bwMode="auto">
            <a:xfrm>
              <a:off x="3309938" y="5267326"/>
              <a:ext cx="274638" cy="136525"/>
            </a:xfrm>
            <a:custGeom>
              <a:avLst/>
              <a:gdLst>
                <a:gd name="T0" fmla="*/ 173 w 173"/>
                <a:gd name="T1" fmla="*/ 86 h 86"/>
                <a:gd name="T2" fmla="*/ 166 w 173"/>
                <a:gd name="T3" fmla="*/ 86 h 86"/>
                <a:gd name="T4" fmla="*/ 86 w 173"/>
                <a:gd name="T5" fmla="*/ 7 h 86"/>
                <a:gd name="T6" fmla="*/ 7 w 173"/>
                <a:gd name="T7" fmla="*/ 86 h 86"/>
                <a:gd name="T8" fmla="*/ 0 w 173"/>
                <a:gd name="T9" fmla="*/ 86 h 86"/>
                <a:gd name="T10" fmla="*/ 86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0" y="7"/>
                    <a:pt x="86" y="7"/>
                  </a:cubicBezTo>
                  <a:cubicBezTo>
                    <a:pt x="43" y="7"/>
                    <a:pt x="7" y="43"/>
                    <a:pt x="7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39"/>
            <p:cNvSpPr/>
            <p:nvPr userDrawn="1"/>
          </p:nvSpPr>
          <p:spPr bwMode="auto">
            <a:xfrm>
              <a:off x="3349626" y="5307014"/>
              <a:ext cx="195263" cy="96838"/>
            </a:xfrm>
            <a:custGeom>
              <a:avLst/>
              <a:gdLst>
                <a:gd name="T0" fmla="*/ 123 w 123"/>
                <a:gd name="T1" fmla="*/ 61 h 61"/>
                <a:gd name="T2" fmla="*/ 116 w 123"/>
                <a:gd name="T3" fmla="*/ 61 h 61"/>
                <a:gd name="T4" fmla="*/ 61 w 123"/>
                <a:gd name="T5" fmla="*/ 7 h 61"/>
                <a:gd name="T6" fmla="*/ 7 w 123"/>
                <a:gd name="T7" fmla="*/ 61 h 61"/>
                <a:gd name="T8" fmla="*/ 0 w 123"/>
                <a:gd name="T9" fmla="*/ 61 h 61"/>
                <a:gd name="T10" fmla="*/ 61 w 123"/>
                <a:gd name="T11" fmla="*/ 0 h 61"/>
                <a:gd name="T12" fmla="*/ 123 w 123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1">
                  <a:moveTo>
                    <a:pt x="123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1" y="7"/>
                    <a:pt x="61" y="7"/>
                  </a:cubicBezTo>
                  <a:cubicBezTo>
                    <a:pt x="32" y="7"/>
                    <a:pt x="7" y="32"/>
                    <a:pt x="7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6" y="0"/>
                    <a:pt x="123" y="27"/>
                    <a:pt x="123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0"/>
            <p:cNvSpPr/>
            <p:nvPr userDrawn="1"/>
          </p:nvSpPr>
          <p:spPr bwMode="auto">
            <a:xfrm>
              <a:off x="3394076" y="535146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8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1"/>
            <p:cNvSpPr/>
            <p:nvPr userDrawn="1"/>
          </p:nvSpPr>
          <p:spPr bwMode="auto">
            <a:xfrm>
              <a:off x="3629026" y="5229226"/>
              <a:ext cx="352425" cy="174625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2"/>
            <p:cNvSpPr/>
            <p:nvPr userDrawn="1"/>
          </p:nvSpPr>
          <p:spPr bwMode="auto">
            <a:xfrm>
              <a:off x="3667126" y="5267326"/>
              <a:ext cx="276225" cy="136525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4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3"/>
            <p:cNvSpPr/>
            <p:nvPr userDrawn="1"/>
          </p:nvSpPr>
          <p:spPr bwMode="auto">
            <a:xfrm>
              <a:off x="3706813" y="5307014"/>
              <a:ext cx="196850" cy="96838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4"/>
            <p:cNvSpPr/>
            <p:nvPr userDrawn="1"/>
          </p:nvSpPr>
          <p:spPr bwMode="auto">
            <a:xfrm>
              <a:off x="3752851" y="535146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5"/>
            <p:cNvSpPr/>
            <p:nvPr userDrawn="1"/>
          </p:nvSpPr>
          <p:spPr bwMode="auto">
            <a:xfrm>
              <a:off x="1284288" y="5056189"/>
              <a:ext cx="352425" cy="173038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6"/>
            <p:cNvSpPr/>
            <p:nvPr userDrawn="1"/>
          </p:nvSpPr>
          <p:spPr bwMode="auto">
            <a:xfrm>
              <a:off x="1322388" y="5094289"/>
              <a:ext cx="276225" cy="134938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4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7"/>
            <p:cNvSpPr/>
            <p:nvPr userDrawn="1"/>
          </p:nvSpPr>
          <p:spPr bwMode="auto">
            <a:xfrm>
              <a:off x="1362076" y="5133976"/>
              <a:ext cx="196850" cy="95250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8"/>
            <p:cNvSpPr/>
            <p:nvPr userDrawn="1"/>
          </p:nvSpPr>
          <p:spPr bwMode="auto">
            <a:xfrm>
              <a:off x="1408113" y="5176839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49"/>
            <p:cNvSpPr/>
            <p:nvPr userDrawn="1"/>
          </p:nvSpPr>
          <p:spPr bwMode="auto">
            <a:xfrm>
              <a:off x="1643063" y="5056189"/>
              <a:ext cx="352425" cy="173038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0"/>
            <p:cNvSpPr/>
            <p:nvPr userDrawn="1"/>
          </p:nvSpPr>
          <p:spPr bwMode="auto">
            <a:xfrm>
              <a:off x="1681163" y="5094289"/>
              <a:ext cx="274638" cy="134938"/>
            </a:xfrm>
            <a:custGeom>
              <a:avLst/>
              <a:gdLst>
                <a:gd name="T0" fmla="*/ 173 w 173"/>
                <a:gd name="T1" fmla="*/ 86 h 86"/>
                <a:gd name="T2" fmla="*/ 166 w 173"/>
                <a:gd name="T3" fmla="*/ 86 h 86"/>
                <a:gd name="T4" fmla="*/ 87 w 173"/>
                <a:gd name="T5" fmla="*/ 7 h 86"/>
                <a:gd name="T6" fmla="*/ 8 w 173"/>
                <a:gd name="T7" fmla="*/ 86 h 86"/>
                <a:gd name="T8" fmla="*/ 0 w 173"/>
                <a:gd name="T9" fmla="*/ 86 h 86"/>
                <a:gd name="T10" fmla="*/ 87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0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1"/>
            <p:cNvSpPr/>
            <p:nvPr userDrawn="1"/>
          </p:nvSpPr>
          <p:spPr bwMode="auto">
            <a:xfrm>
              <a:off x="1720851" y="5133976"/>
              <a:ext cx="196850" cy="95250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2"/>
            <p:cNvSpPr/>
            <p:nvPr userDrawn="1"/>
          </p:nvSpPr>
          <p:spPr bwMode="auto">
            <a:xfrm>
              <a:off x="1765301" y="5176839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60 w 67"/>
                <a:gd name="T3" fmla="*/ 33 h 33"/>
                <a:gd name="T4" fmla="*/ 34 w 67"/>
                <a:gd name="T5" fmla="*/ 8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60" y="33"/>
                    <a:pt x="60" y="33"/>
                    <a:pt x="60" y="33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20" y="8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53"/>
            <p:cNvSpPr/>
            <p:nvPr userDrawn="1"/>
          </p:nvSpPr>
          <p:spPr bwMode="auto">
            <a:xfrm>
              <a:off x="2006601" y="5056189"/>
              <a:ext cx="352425" cy="173038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54"/>
            <p:cNvSpPr/>
            <p:nvPr userDrawn="1"/>
          </p:nvSpPr>
          <p:spPr bwMode="auto">
            <a:xfrm>
              <a:off x="2044701" y="5094289"/>
              <a:ext cx="276225" cy="134938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55"/>
            <p:cNvSpPr/>
            <p:nvPr userDrawn="1"/>
          </p:nvSpPr>
          <p:spPr bwMode="auto">
            <a:xfrm>
              <a:off x="2084388" y="5133976"/>
              <a:ext cx="196850" cy="95250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56"/>
            <p:cNvSpPr/>
            <p:nvPr userDrawn="1"/>
          </p:nvSpPr>
          <p:spPr bwMode="auto">
            <a:xfrm>
              <a:off x="2130426" y="5176839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57"/>
            <p:cNvSpPr/>
            <p:nvPr userDrawn="1"/>
          </p:nvSpPr>
          <p:spPr bwMode="auto">
            <a:xfrm>
              <a:off x="2365376" y="5056189"/>
              <a:ext cx="352425" cy="173038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58"/>
            <p:cNvSpPr/>
            <p:nvPr userDrawn="1"/>
          </p:nvSpPr>
          <p:spPr bwMode="auto">
            <a:xfrm>
              <a:off x="2403476" y="5094289"/>
              <a:ext cx="274638" cy="134938"/>
            </a:xfrm>
            <a:custGeom>
              <a:avLst/>
              <a:gdLst>
                <a:gd name="T0" fmla="*/ 173 w 173"/>
                <a:gd name="T1" fmla="*/ 86 h 86"/>
                <a:gd name="T2" fmla="*/ 166 w 173"/>
                <a:gd name="T3" fmla="*/ 86 h 86"/>
                <a:gd name="T4" fmla="*/ 87 w 173"/>
                <a:gd name="T5" fmla="*/ 7 h 86"/>
                <a:gd name="T6" fmla="*/ 8 w 173"/>
                <a:gd name="T7" fmla="*/ 86 h 86"/>
                <a:gd name="T8" fmla="*/ 0 w 173"/>
                <a:gd name="T9" fmla="*/ 86 h 86"/>
                <a:gd name="T10" fmla="*/ 87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0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59"/>
            <p:cNvSpPr/>
            <p:nvPr userDrawn="1"/>
          </p:nvSpPr>
          <p:spPr bwMode="auto">
            <a:xfrm>
              <a:off x="2443163" y="5133976"/>
              <a:ext cx="196850" cy="95250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7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7" y="32"/>
                    <a:pt x="7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60"/>
            <p:cNvSpPr/>
            <p:nvPr userDrawn="1"/>
          </p:nvSpPr>
          <p:spPr bwMode="auto">
            <a:xfrm>
              <a:off x="2487613" y="5176839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60 w 67"/>
                <a:gd name="T3" fmla="*/ 33 h 33"/>
                <a:gd name="T4" fmla="*/ 34 w 67"/>
                <a:gd name="T5" fmla="*/ 8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60" y="33"/>
                    <a:pt x="60" y="33"/>
                    <a:pt x="60" y="33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20" y="8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1"/>
            <p:cNvSpPr/>
            <p:nvPr userDrawn="1"/>
          </p:nvSpPr>
          <p:spPr bwMode="auto">
            <a:xfrm>
              <a:off x="2736851" y="5056189"/>
              <a:ext cx="352425" cy="173038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2"/>
            <p:cNvSpPr/>
            <p:nvPr userDrawn="1"/>
          </p:nvSpPr>
          <p:spPr bwMode="auto">
            <a:xfrm>
              <a:off x="2774951" y="5094289"/>
              <a:ext cx="276225" cy="134938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4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63"/>
            <p:cNvSpPr/>
            <p:nvPr userDrawn="1"/>
          </p:nvSpPr>
          <p:spPr bwMode="auto">
            <a:xfrm>
              <a:off x="2814638" y="5133976"/>
              <a:ext cx="196850" cy="95250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64"/>
            <p:cNvSpPr/>
            <p:nvPr userDrawn="1"/>
          </p:nvSpPr>
          <p:spPr bwMode="auto">
            <a:xfrm>
              <a:off x="2860676" y="5176839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65"/>
            <p:cNvSpPr/>
            <p:nvPr userDrawn="1"/>
          </p:nvSpPr>
          <p:spPr bwMode="auto">
            <a:xfrm>
              <a:off x="3095626" y="5056189"/>
              <a:ext cx="352425" cy="173038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66"/>
            <p:cNvSpPr/>
            <p:nvPr userDrawn="1"/>
          </p:nvSpPr>
          <p:spPr bwMode="auto">
            <a:xfrm>
              <a:off x="3133726" y="5094289"/>
              <a:ext cx="274638" cy="134938"/>
            </a:xfrm>
            <a:custGeom>
              <a:avLst/>
              <a:gdLst>
                <a:gd name="T0" fmla="*/ 173 w 173"/>
                <a:gd name="T1" fmla="*/ 86 h 86"/>
                <a:gd name="T2" fmla="*/ 166 w 173"/>
                <a:gd name="T3" fmla="*/ 86 h 86"/>
                <a:gd name="T4" fmla="*/ 87 w 173"/>
                <a:gd name="T5" fmla="*/ 7 h 86"/>
                <a:gd name="T6" fmla="*/ 8 w 173"/>
                <a:gd name="T7" fmla="*/ 86 h 86"/>
                <a:gd name="T8" fmla="*/ 0 w 173"/>
                <a:gd name="T9" fmla="*/ 86 h 86"/>
                <a:gd name="T10" fmla="*/ 87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0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67"/>
            <p:cNvSpPr/>
            <p:nvPr userDrawn="1"/>
          </p:nvSpPr>
          <p:spPr bwMode="auto">
            <a:xfrm>
              <a:off x="3173413" y="5133976"/>
              <a:ext cx="196850" cy="95250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68"/>
            <p:cNvSpPr/>
            <p:nvPr userDrawn="1"/>
          </p:nvSpPr>
          <p:spPr bwMode="auto">
            <a:xfrm>
              <a:off x="3217863" y="5176839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60 w 67"/>
                <a:gd name="T3" fmla="*/ 33 h 33"/>
                <a:gd name="T4" fmla="*/ 34 w 67"/>
                <a:gd name="T5" fmla="*/ 8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60" y="33"/>
                    <a:pt x="60" y="33"/>
                    <a:pt x="60" y="33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20" y="8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69"/>
            <p:cNvSpPr/>
            <p:nvPr userDrawn="1"/>
          </p:nvSpPr>
          <p:spPr bwMode="auto">
            <a:xfrm>
              <a:off x="3459163" y="5056189"/>
              <a:ext cx="352425" cy="173038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70"/>
            <p:cNvSpPr/>
            <p:nvPr userDrawn="1"/>
          </p:nvSpPr>
          <p:spPr bwMode="auto">
            <a:xfrm>
              <a:off x="3497263" y="5094289"/>
              <a:ext cx="276225" cy="134938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71"/>
            <p:cNvSpPr/>
            <p:nvPr userDrawn="1"/>
          </p:nvSpPr>
          <p:spPr bwMode="auto">
            <a:xfrm>
              <a:off x="3536951" y="5133976"/>
              <a:ext cx="196850" cy="95250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72"/>
            <p:cNvSpPr/>
            <p:nvPr userDrawn="1"/>
          </p:nvSpPr>
          <p:spPr bwMode="auto">
            <a:xfrm>
              <a:off x="3582988" y="5176839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73"/>
            <p:cNvSpPr/>
            <p:nvPr userDrawn="1"/>
          </p:nvSpPr>
          <p:spPr bwMode="auto">
            <a:xfrm>
              <a:off x="3811588" y="5056189"/>
              <a:ext cx="352425" cy="173038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74"/>
            <p:cNvSpPr/>
            <p:nvPr userDrawn="1"/>
          </p:nvSpPr>
          <p:spPr bwMode="auto">
            <a:xfrm>
              <a:off x="3851276" y="5094289"/>
              <a:ext cx="274638" cy="134938"/>
            </a:xfrm>
            <a:custGeom>
              <a:avLst/>
              <a:gdLst>
                <a:gd name="T0" fmla="*/ 173 w 173"/>
                <a:gd name="T1" fmla="*/ 86 h 86"/>
                <a:gd name="T2" fmla="*/ 165 w 173"/>
                <a:gd name="T3" fmla="*/ 86 h 86"/>
                <a:gd name="T4" fmla="*/ 86 w 173"/>
                <a:gd name="T5" fmla="*/ 7 h 86"/>
                <a:gd name="T6" fmla="*/ 7 w 173"/>
                <a:gd name="T7" fmla="*/ 86 h 86"/>
                <a:gd name="T8" fmla="*/ 0 w 173"/>
                <a:gd name="T9" fmla="*/ 86 h 86"/>
                <a:gd name="T10" fmla="*/ 86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5" y="86"/>
                    <a:pt x="165" y="86"/>
                    <a:pt x="165" y="86"/>
                  </a:cubicBezTo>
                  <a:cubicBezTo>
                    <a:pt x="165" y="43"/>
                    <a:pt x="130" y="7"/>
                    <a:pt x="86" y="7"/>
                  </a:cubicBezTo>
                  <a:cubicBezTo>
                    <a:pt x="43" y="7"/>
                    <a:pt x="7" y="43"/>
                    <a:pt x="7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8" y="0"/>
                    <a:pt x="86" y="0"/>
                  </a:cubicBezTo>
                  <a:cubicBezTo>
                    <a:pt x="134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75"/>
            <p:cNvSpPr/>
            <p:nvPr userDrawn="1"/>
          </p:nvSpPr>
          <p:spPr bwMode="auto">
            <a:xfrm>
              <a:off x="3889376" y="5133976"/>
              <a:ext cx="196850" cy="95250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76"/>
            <p:cNvSpPr/>
            <p:nvPr userDrawn="1"/>
          </p:nvSpPr>
          <p:spPr bwMode="auto">
            <a:xfrm>
              <a:off x="3935413" y="5176839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77"/>
            <p:cNvSpPr/>
            <p:nvPr userDrawn="1"/>
          </p:nvSpPr>
          <p:spPr bwMode="auto">
            <a:xfrm>
              <a:off x="1471613" y="4881564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78"/>
            <p:cNvSpPr/>
            <p:nvPr userDrawn="1"/>
          </p:nvSpPr>
          <p:spPr bwMode="auto">
            <a:xfrm>
              <a:off x="1509713" y="4919664"/>
              <a:ext cx="276225" cy="138113"/>
            </a:xfrm>
            <a:custGeom>
              <a:avLst/>
              <a:gdLst>
                <a:gd name="T0" fmla="*/ 174 w 174"/>
                <a:gd name="T1" fmla="*/ 87 h 87"/>
                <a:gd name="T2" fmla="*/ 166 w 174"/>
                <a:gd name="T3" fmla="*/ 87 h 87"/>
                <a:gd name="T4" fmla="*/ 87 w 174"/>
                <a:gd name="T5" fmla="*/ 8 h 87"/>
                <a:gd name="T6" fmla="*/ 8 w 174"/>
                <a:gd name="T7" fmla="*/ 87 h 87"/>
                <a:gd name="T8" fmla="*/ 0 w 174"/>
                <a:gd name="T9" fmla="*/ 87 h 87"/>
                <a:gd name="T10" fmla="*/ 87 w 174"/>
                <a:gd name="T11" fmla="*/ 0 h 87"/>
                <a:gd name="T12" fmla="*/ 174 w 174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7">
                  <a:moveTo>
                    <a:pt x="174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1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79"/>
            <p:cNvSpPr/>
            <p:nvPr userDrawn="1"/>
          </p:nvSpPr>
          <p:spPr bwMode="auto">
            <a:xfrm>
              <a:off x="1549401" y="4959351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80"/>
            <p:cNvSpPr/>
            <p:nvPr userDrawn="1"/>
          </p:nvSpPr>
          <p:spPr bwMode="auto">
            <a:xfrm>
              <a:off x="1595438" y="5003801"/>
              <a:ext cx="104775" cy="53975"/>
            </a:xfrm>
            <a:custGeom>
              <a:avLst/>
              <a:gdLst>
                <a:gd name="T0" fmla="*/ 66 w 66"/>
                <a:gd name="T1" fmla="*/ 34 h 34"/>
                <a:gd name="T2" fmla="*/ 59 w 66"/>
                <a:gd name="T3" fmla="*/ 34 h 34"/>
                <a:gd name="T4" fmla="*/ 33 w 66"/>
                <a:gd name="T5" fmla="*/ 8 h 34"/>
                <a:gd name="T6" fmla="*/ 7 w 66"/>
                <a:gd name="T7" fmla="*/ 34 h 34"/>
                <a:gd name="T8" fmla="*/ 0 w 66"/>
                <a:gd name="T9" fmla="*/ 34 h 34"/>
                <a:gd name="T10" fmla="*/ 33 w 66"/>
                <a:gd name="T11" fmla="*/ 0 h 34"/>
                <a:gd name="T12" fmla="*/ 66 w 66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34">
                  <a:moveTo>
                    <a:pt x="66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20"/>
                    <a:pt x="47" y="8"/>
                    <a:pt x="33" y="8"/>
                  </a:cubicBezTo>
                  <a:cubicBezTo>
                    <a:pt x="19" y="8"/>
                    <a:pt x="7" y="20"/>
                    <a:pt x="7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1" y="0"/>
                    <a:pt x="66" y="15"/>
                    <a:pt x="66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81"/>
            <p:cNvSpPr/>
            <p:nvPr userDrawn="1"/>
          </p:nvSpPr>
          <p:spPr bwMode="auto">
            <a:xfrm>
              <a:off x="1830388" y="4881564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7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82"/>
            <p:cNvSpPr/>
            <p:nvPr userDrawn="1"/>
          </p:nvSpPr>
          <p:spPr bwMode="auto">
            <a:xfrm>
              <a:off x="1868488" y="4919664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8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83"/>
            <p:cNvSpPr/>
            <p:nvPr userDrawn="1"/>
          </p:nvSpPr>
          <p:spPr bwMode="auto">
            <a:xfrm>
              <a:off x="1908176" y="4959351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7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84"/>
            <p:cNvSpPr/>
            <p:nvPr userDrawn="1"/>
          </p:nvSpPr>
          <p:spPr bwMode="auto">
            <a:xfrm>
              <a:off x="1952626" y="5003801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20"/>
                    <a:pt x="48" y="8"/>
                    <a:pt x="34" y="8"/>
                  </a:cubicBezTo>
                  <a:cubicBezTo>
                    <a:pt x="19" y="8"/>
                    <a:pt x="8" y="20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85"/>
            <p:cNvSpPr/>
            <p:nvPr userDrawn="1"/>
          </p:nvSpPr>
          <p:spPr bwMode="auto">
            <a:xfrm>
              <a:off x="2193926" y="4881564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86"/>
            <p:cNvSpPr/>
            <p:nvPr userDrawn="1"/>
          </p:nvSpPr>
          <p:spPr bwMode="auto">
            <a:xfrm>
              <a:off x="2232026" y="4919664"/>
              <a:ext cx="276225" cy="138113"/>
            </a:xfrm>
            <a:custGeom>
              <a:avLst/>
              <a:gdLst>
                <a:gd name="T0" fmla="*/ 174 w 174"/>
                <a:gd name="T1" fmla="*/ 87 h 87"/>
                <a:gd name="T2" fmla="*/ 166 w 174"/>
                <a:gd name="T3" fmla="*/ 87 h 87"/>
                <a:gd name="T4" fmla="*/ 87 w 174"/>
                <a:gd name="T5" fmla="*/ 8 h 87"/>
                <a:gd name="T6" fmla="*/ 8 w 174"/>
                <a:gd name="T7" fmla="*/ 87 h 87"/>
                <a:gd name="T8" fmla="*/ 0 w 174"/>
                <a:gd name="T9" fmla="*/ 87 h 87"/>
                <a:gd name="T10" fmla="*/ 87 w 174"/>
                <a:gd name="T11" fmla="*/ 0 h 87"/>
                <a:gd name="T12" fmla="*/ 174 w 174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7">
                  <a:moveTo>
                    <a:pt x="174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1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87"/>
            <p:cNvSpPr/>
            <p:nvPr userDrawn="1"/>
          </p:nvSpPr>
          <p:spPr bwMode="auto">
            <a:xfrm>
              <a:off x="2271713" y="4959351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88"/>
            <p:cNvSpPr/>
            <p:nvPr userDrawn="1"/>
          </p:nvSpPr>
          <p:spPr bwMode="auto">
            <a:xfrm>
              <a:off x="2317751" y="5003801"/>
              <a:ext cx="104775" cy="53975"/>
            </a:xfrm>
            <a:custGeom>
              <a:avLst/>
              <a:gdLst>
                <a:gd name="T0" fmla="*/ 66 w 66"/>
                <a:gd name="T1" fmla="*/ 34 h 34"/>
                <a:gd name="T2" fmla="*/ 59 w 66"/>
                <a:gd name="T3" fmla="*/ 34 h 34"/>
                <a:gd name="T4" fmla="*/ 33 w 66"/>
                <a:gd name="T5" fmla="*/ 8 h 34"/>
                <a:gd name="T6" fmla="*/ 7 w 66"/>
                <a:gd name="T7" fmla="*/ 34 h 34"/>
                <a:gd name="T8" fmla="*/ 0 w 66"/>
                <a:gd name="T9" fmla="*/ 34 h 34"/>
                <a:gd name="T10" fmla="*/ 33 w 66"/>
                <a:gd name="T11" fmla="*/ 0 h 34"/>
                <a:gd name="T12" fmla="*/ 66 w 66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34">
                  <a:moveTo>
                    <a:pt x="66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20"/>
                    <a:pt x="47" y="8"/>
                    <a:pt x="33" y="8"/>
                  </a:cubicBezTo>
                  <a:cubicBezTo>
                    <a:pt x="19" y="8"/>
                    <a:pt x="7" y="20"/>
                    <a:pt x="7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1" y="0"/>
                    <a:pt x="66" y="15"/>
                    <a:pt x="66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89"/>
            <p:cNvSpPr/>
            <p:nvPr userDrawn="1"/>
          </p:nvSpPr>
          <p:spPr bwMode="auto">
            <a:xfrm>
              <a:off x="2552701" y="4881564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7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90"/>
            <p:cNvSpPr/>
            <p:nvPr userDrawn="1"/>
          </p:nvSpPr>
          <p:spPr bwMode="auto">
            <a:xfrm>
              <a:off x="2590801" y="4919664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8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91"/>
            <p:cNvSpPr/>
            <p:nvPr userDrawn="1"/>
          </p:nvSpPr>
          <p:spPr bwMode="auto">
            <a:xfrm>
              <a:off x="2630488" y="4959351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7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92"/>
            <p:cNvSpPr/>
            <p:nvPr userDrawn="1"/>
          </p:nvSpPr>
          <p:spPr bwMode="auto">
            <a:xfrm>
              <a:off x="2674938" y="5003801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20"/>
                    <a:pt x="48" y="8"/>
                    <a:pt x="34" y="8"/>
                  </a:cubicBezTo>
                  <a:cubicBezTo>
                    <a:pt x="19" y="8"/>
                    <a:pt x="8" y="20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93"/>
            <p:cNvSpPr/>
            <p:nvPr userDrawn="1"/>
          </p:nvSpPr>
          <p:spPr bwMode="auto">
            <a:xfrm>
              <a:off x="2014538" y="4713289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7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94"/>
            <p:cNvSpPr/>
            <p:nvPr userDrawn="1"/>
          </p:nvSpPr>
          <p:spPr bwMode="auto">
            <a:xfrm>
              <a:off x="2052638" y="4751389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8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4"/>
                    <a:pt x="130" y="8"/>
                    <a:pt x="87" y="8"/>
                  </a:cubicBezTo>
                  <a:cubicBezTo>
                    <a:pt x="43" y="8"/>
                    <a:pt x="8" y="44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95"/>
            <p:cNvSpPr/>
            <p:nvPr userDrawn="1"/>
          </p:nvSpPr>
          <p:spPr bwMode="auto">
            <a:xfrm>
              <a:off x="2092326" y="4791076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7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96"/>
            <p:cNvSpPr/>
            <p:nvPr userDrawn="1"/>
          </p:nvSpPr>
          <p:spPr bwMode="auto">
            <a:xfrm>
              <a:off x="2136776" y="483711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60 w 67"/>
                <a:gd name="T3" fmla="*/ 33 h 33"/>
                <a:gd name="T4" fmla="*/ 34 w 67"/>
                <a:gd name="T5" fmla="*/ 7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60" y="33"/>
                    <a:pt x="60" y="33"/>
                    <a:pt x="60" y="33"/>
                  </a:cubicBezTo>
                  <a:cubicBezTo>
                    <a:pt x="60" y="19"/>
                    <a:pt x="48" y="7"/>
                    <a:pt x="34" y="7"/>
                  </a:cubicBezTo>
                  <a:cubicBezTo>
                    <a:pt x="19" y="7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97"/>
            <p:cNvSpPr/>
            <p:nvPr userDrawn="1"/>
          </p:nvSpPr>
          <p:spPr bwMode="auto">
            <a:xfrm>
              <a:off x="2924176" y="4881564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98"/>
            <p:cNvSpPr/>
            <p:nvPr userDrawn="1"/>
          </p:nvSpPr>
          <p:spPr bwMode="auto">
            <a:xfrm>
              <a:off x="2962276" y="4919664"/>
              <a:ext cx="276225" cy="138113"/>
            </a:xfrm>
            <a:custGeom>
              <a:avLst/>
              <a:gdLst>
                <a:gd name="T0" fmla="*/ 174 w 174"/>
                <a:gd name="T1" fmla="*/ 87 h 87"/>
                <a:gd name="T2" fmla="*/ 166 w 174"/>
                <a:gd name="T3" fmla="*/ 87 h 87"/>
                <a:gd name="T4" fmla="*/ 87 w 174"/>
                <a:gd name="T5" fmla="*/ 8 h 87"/>
                <a:gd name="T6" fmla="*/ 8 w 174"/>
                <a:gd name="T7" fmla="*/ 87 h 87"/>
                <a:gd name="T8" fmla="*/ 0 w 174"/>
                <a:gd name="T9" fmla="*/ 87 h 87"/>
                <a:gd name="T10" fmla="*/ 87 w 174"/>
                <a:gd name="T11" fmla="*/ 0 h 87"/>
                <a:gd name="T12" fmla="*/ 174 w 174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7">
                  <a:moveTo>
                    <a:pt x="174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1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99"/>
            <p:cNvSpPr/>
            <p:nvPr userDrawn="1"/>
          </p:nvSpPr>
          <p:spPr bwMode="auto">
            <a:xfrm>
              <a:off x="3001963" y="4959351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0"/>
            <p:cNvSpPr/>
            <p:nvPr userDrawn="1"/>
          </p:nvSpPr>
          <p:spPr bwMode="auto">
            <a:xfrm>
              <a:off x="3048001" y="5003801"/>
              <a:ext cx="104775" cy="53975"/>
            </a:xfrm>
            <a:custGeom>
              <a:avLst/>
              <a:gdLst>
                <a:gd name="T0" fmla="*/ 66 w 66"/>
                <a:gd name="T1" fmla="*/ 34 h 34"/>
                <a:gd name="T2" fmla="*/ 59 w 66"/>
                <a:gd name="T3" fmla="*/ 34 h 34"/>
                <a:gd name="T4" fmla="*/ 33 w 66"/>
                <a:gd name="T5" fmla="*/ 8 h 34"/>
                <a:gd name="T6" fmla="*/ 7 w 66"/>
                <a:gd name="T7" fmla="*/ 34 h 34"/>
                <a:gd name="T8" fmla="*/ 0 w 66"/>
                <a:gd name="T9" fmla="*/ 34 h 34"/>
                <a:gd name="T10" fmla="*/ 33 w 66"/>
                <a:gd name="T11" fmla="*/ 0 h 34"/>
                <a:gd name="T12" fmla="*/ 66 w 66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34">
                  <a:moveTo>
                    <a:pt x="66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20"/>
                    <a:pt x="47" y="8"/>
                    <a:pt x="33" y="8"/>
                  </a:cubicBezTo>
                  <a:cubicBezTo>
                    <a:pt x="19" y="8"/>
                    <a:pt x="7" y="20"/>
                    <a:pt x="7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1" y="0"/>
                    <a:pt x="66" y="15"/>
                    <a:pt x="66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01"/>
            <p:cNvSpPr/>
            <p:nvPr userDrawn="1"/>
          </p:nvSpPr>
          <p:spPr bwMode="auto">
            <a:xfrm>
              <a:off x="2744788" y="4702176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02"/>
            <p:cNvSpPr/>
            <p:nvPr userDrawn="1"/>
          </p:nvSpPr>
          <p:spPr bwMode="auto">
            <a:xfrm>
              <a:off x="2782888" y="4740276"/>
              <a:ext cx="276225" cy="138113"/>
            </a:xfrm>
            <a:custGeom>
              <a:avLst/>
              <a:gdLst>
                <a:gd name="T0" fmla="*/ 174 w 174"/>
                <a:gd name="T1" fmla="*/ 87 h 87"/>
                <a:gd name="T2" fmla="*/ 166 w 174"/>
                <a:gd name="T3" fmla="*/ 87 h 87"/>
                <a:gd name="T4" fmla="*/ 87 w 174"/>
                <a:gd name="T5" fmla="*/ 8 h 87"/>
                <a:gd name="T6" fmla="*/ 8 w 174"/>
                <a:gd name="T7" fmla="*/ 87 h 87"/>
                <a:gd name="T8" fmla="*/ 0 w 174"/>
                <a:gd name="T9" fmla="*/ 87 h 87"/>
                <a:gd name="T10" fmla="*/ 87 w 174"/>
                <a:gd name="T11" fmla="*/ 0 h 87"/>
                <a:gd name="T12" fmla="*/ 174 w 174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7">
                  <a:moveTo>
                    <a:pt x="174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03"/>
            <p:cNvSpPr/>
            <p:nvPr userDrawn="1"/>
          </p:nvSpPr>
          <p:spPr bwMode="auto">
            <a:xfrm>
              <a:off x="2822576" y="4779964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04"/>
            <p:cNvSpPr/>
            <p:nvPr userDrawn="1"/>
          </p:nvSpPr>
          <p:spPr bwMode="auto">
            <a:xfrm>
              <a:off x="2867026" y="4824414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20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05"/>
            <p:cNvSpPr/>
            <p:nvPr userDrawn="1"/>
          </p:nvSpPr>
          <p:spPr bwMode="auto">
            <a:xfrm>
              <a:off x="3282951" y="4881564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7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06"/>
            <p:cNvSpPr/>
            <p:nvPr userDrawn="1"/>
          </p:nvSpPr>
          <p:spPr bwMode="auto">
            <a:xfrm>
              <a:off x="3321051" y="4919664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8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07"/>
            <p:cNvSpPr/>
            <p:nvPr userDrawn="1"/>
          </p:nvSpPr>
          <p:spPr bwMode="auto">
            <a:xfrm>
              <a:off x="3360738" y="4959351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7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08"/>
            <p:cNvSpPr/>
            <p:nvPr userDrawn="1"/>
          </p:nvSpPr>
          <p:spPr bwMode="auto">
            <a:xfrm>
              <a:off x="3405188" y="5003801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20"/>
                    <a:pt x="48" y="8"/>
                    <a:pt x="34" y="8"/>
                  </a:cubicBezTo>
                  <a:cubicBezTo>
                    <a:pt x="19" y="8"/>
                    <a:pt x="8" y="20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09"/>
            <p:cNvSpPr/>
            <p:nvPr userDrawn="1"/>
          </p:nvSpPr>
          <p:spPr bwMode="auto">
            <a:xfrm>
              <a:off x="3106738" y="4705351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7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10"/>
            <p:cNvSpPr/>
            <p:nvPr userDrawn="1"/>
          </p:nvSpPr>
          <p:spPr bwMode="auto">
            <a:xfrm>
              <a:off x="3144838" y="4743451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8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11"/>
            <p:cNvSpPr/>
            <p:nvPr userDrawn="1"/>
          </p:nvSpPr>
          <p:spPr bwMode="auto">
            <a:xfrm>
              <a:off x="3184526" y="4783139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7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12"/>
            <p:cNvSpPr/>
            <p:nvPr userDrawn="1"/>
          </p:nvSpPr>
          <p:spPr bwMode="auto">
            <a:xfrm>
              <a:off x="3228976" y="4827589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19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13"/>
            <p:cNvSpPr/>
            <p:nvPr userDrawn="1"/>
          </p:nvSpPr>
          <p:spPr bwMode="auto">
            <a:xfrm>
              <a:off x="3646488" y="4881564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14"/>
            <p:cNvSpPr/>
            <p:nvPr userDrawn="1"/>
          </p:nvSpPr>
          <p:spPr bwMode="auto">
            <a:xfrm>
              <a:off x="3684588" y="4919664"/>
              <a:ext cx="276225" cy="138113"/>
            </a:xfrm>
            <a:custGeom>
              <a:avLst/>
              <a:gdLst>
                <a:gd name="T0" fmla="*/ 174 w 174"/>
                <a:gd name="T1" fmla="*/ 87 h 87"/>
                <a:gd name="T2" fmla="*/ 166 w 174"/>
                <a:gd name="T3" fmla="*/ 87 h 87"/>
                <a:gd name="T4" fmla="*/ 87 w 174"/>
                <a:gd name="T5" fmla="*/ 8 h 87"/>
                <a:gd name="T6" fmla="*/ 8 w 174"/>
                <a:gd name="T7" fmla="*/ 87 h 87"/>
                <a:gd name="T8" fmla="*/ 0 w 174"/>
                <a:gd name="T9" fmla="*/ 87 h 87"/>
                <a:gd name="T10" fmla="*/ 87 w 174"/>
                <a:gd name="T11" fmla="*/ 0 h 87"/>
                <a:gd name="T12" fmla="*/ 174 w 174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7">
                  <a:moveTo>
                    <a:pt x="174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1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15"/>
            <p:cNvSpPr/>
            <p:nvPr userDrawn="1"/>
          </p:nvSpPr>
          <p:spPr bwMode="auto">
            <a:xfrm>
              <a:off x="3724276" y="4959351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16"/>
            <p:cNvSpPr/>
            <p:nvPr userDrawn="1"/>
          </p:nvSpPr>
          <p:spPr bwMode="auto">
            <a:xfrm>
              <a:off x="3770313" y="5003801"/>
              <a:ext cx="104775" cy="53975"/>
            </a:xfrm>
            <a:custGeom>
              <a:avLst/>
              <a:gdLst>
                <a:gd name="T0" fmla="*/ 66 w 66"/>
                <a:gd name="T1" fmla="*/ 34 h 34"/>
                <a:gd name="T2" fmla="*/ 59 w 66"/>
                <a:gd name="T3" fmla="*/ 34 h 34"/>
                <a:gd name="T4" fmla="*/ 33 w 66"/>
                <a:gd name="T5" fmla="*/ 8 h 34"/>
                <a:gd name="T6" fmla="*/ 7 w 66"/>
                <a:gd name="T7" fmla="*/ 34 h 34"/>
                <a:gd name="T8" fmla="*/ 0 w 66"/>
                <a:gd name="T9" fmla="*/ 34 h 34"/>
                <a:gd name="T10" fmla="*/ 33 w 66"/>
                <a:gd name="T11" fmla="*/ 0 h 34"/>
                <a:gd name="T12" fmla="*/ 66 w 66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34">
                  <a:moveTo>
                    <a:pt x="66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20"/>
                    <a:pt x="47" y="8"/>
                    <a:pt x="33" y="8"/>
                  </a:cubicBezTo>
                  <a:cubicBezTo>
                    <a:pt x="19" y="8"/>
                    <a:pt x="7" y="20"/>
                    <a:pt x="7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1" y="0"/>
                    <a:pt x="66" y="15"/>
                    <a:pt x="66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17"/>
            <p:cNvSpPr/>
            <p:nvPr userDrawn="1"/>
          </p:nvSpPr>
          <p:spPr bwMode="auto">
            <a:xfrm>
              <a:off x="3470276" y="4705351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18"/>
            <p:cNvSpPr/>
            <p:nvPr userDrawn="1"/>
          </p:nvSpPr>
          <p:spPr bwMode="auto">
            <a:xfrm>
              <a:off x="3508376" y="4743451"/>
              <a:ext cx="276225" cy="138113"/>
            </a:xfrm>
            <a:custGeom>
              <a:avLst/>
              <a:gdLst>
                <a:gd name="T0" fmla="*/ 174 w 174"/>
                <a:gd name="T1" fmla="*/ 87 h 87"/>
                <a:gd name="T2" fmla="*/ 166 w 174"/>
                <a:gd name="T3" fmla="*/ 87 h 87"/>
                <a:gd name="T4" fmla="*/ 87 w 174"/>
                <a:gd name="T5" fmla="*/ 8 h 87"/>
                <a:gd name="T6" fmla="*/ 8 w 174"/>
                <a:gd name="T7" fmla="*/ 87 h 87"/>
                <a:gd name="T8" fmla="*/ 0 w 174"/>
                <a:gd name="T9" fmla="*/ 87 h 87"/>
                <a:gd name="T10" fmla="*/ 87 w 174"/>
                <a:gd name="T11" fmla="*/ 0 h 87"/>
                <a:gd name="T12" fmla="*/ 174 w 174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7">
                  <a:moveTo>
                    <a:pt x="174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1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19"/>
            <p:cNvSpPr/>
            <p:nvPr userDrawn="1"/>
          </p:nvSpPr>
          <p:spPr bwMode="auto">
            <a:xfrm>
              <a:off x="3548063" y="4783139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20"/>
            <p:cNvSpPr/>
            <p:nvPr userDrawn="1"/>
          </p:nvSpPr>
          <p:spPr bwMode="auto">
            <a:xfrm>
              <a:off x="3592513" y="4827589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20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121"/>
            <p:cNvSpPr/>
            <p:nvPr userDrawn="1"/>
          </p:nvSpPr>
          <p:spPr bwMode="auto">
            <a:xfrm>
              <a:off x="3287713" y="4540251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7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122"/>
            <p:cNvSpPr/>
            <p:nvPr userDrawn="1"/>
          </p:nvSpPr>
          <p:spPr bwMode="auto">
            <a:xfrm>
              <a:off x="3325813" y="4578351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7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7"/>
                    <a:pt x="87" y="7"/>
                  </a:cubicBezTo>
                  <a:cubicBezTo>
                    <a:pt x="43" y="7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123"/>
            <p:cNvSpPr/>
            <p:nvPr userDrawn="1"/>
          </p:nvSpPr>
          <p:spPr bwMode="auto">
            <a:xfrm>
              <a:off x="3365501" y="4618039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7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124"/>
            <p:cNvSpPr/>
            <p:nvPr userDrawn="1"/>
          </p:nvSpPr>
          <p:spPr bwMode="auto">
            <a:xfrm>
              <a:off x="3409951" y="4662489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20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25"/>
            <p:cNvSpPr/>
            <p:nvPr userDrawn="1"/>
          </p:nvSpPr>
          <p:spPr bwMode="auto">
            <a:xfrm>
              <a:off x="3827463" y="4710114"/>
              <a:ext cx="352425" cy="174625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126"/>
            <p:cNvSpPr/>
            <p:nvPr userDrawn="1"/>
          </p:nvSpPr>
          <p:spPr bwMode="auto">
            <a:xfrm>
              <a:off x="3865563" y="4748214"/>
              <a:ext cx="274638" cy="136525"/>
            </a:xfrm>
            <a:custGeom>
              <a:avLst/>
              <a:gdLst>
                <a:gd name="T0" fmla="*/ 173 w 173"/>
                <a:gd name="T1" fmla="*/ 86 h 86"/>
                <a:gd name="T2" fmla="*/ 166 w 173"/>
                <a:gd name="T3" fmla="*/ 86 h 86"/>
                <a:gd name="T4" fmla="*/ 87 w 173"/>
                <a:gd name="T5" fmla="*/ 7 h 86"/>
                <a:gd name="T6" fmla="*/ 8 w 173"/>
                <a:gd name="T7" fmla="*/ 86 h 86"/>
                <a:gd name="T8" fmla="*/ 0 w 173"/>
                <a:gd name="T9" fmla="*/ 86 h 86"/>
                <a:gd name="T10" fmla="*/ 87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0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127"/>
            <p:cNvSpPr/>
            <p:nvPr userDrawn="1"/>
          </p:nvSpPr>
          <p:spPr bwMode="auto">
            <a:xfrm>
              <a:off x="3905251" y="4787901"/>
              <a:ext cx="196850" cy="96838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128"/>
            <p:cNvSpPr/>
            <p:nvPr userDrawn="1"/>
          </p:nvSpPr>
          <p:spPr bwMode="auto">
            <a:xfrm>
              <a:off x="3949701" y="4832351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60 w 67"/>
                <a:gd name="T3" fmla="*/ 33 h 33"/>
                <a:gd name="T4" fmla="*/ 34 w 67"/>
                <a:gd name="T5" fmla="*/ 8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60" y="33"/>
                    <a:pt x="60" y="33"/>
                    <a:pt x="60" y="33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20" y="8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29"/>
            <p:cNvSpPr/>
            <p:nvPr userDrawn="1"/>
          </p:nvSpPr>
          <p:spPr bwMode="auto">
            <a:xfrm>
              <a:off x="3644901" y="4530726"/>
              <a:ext cx="350838" cy="176213"/>
            </a:xfrm>
            <a:custGeom>
              <a:avLst/>
              <a:gdLst>
                <a:gd name="T0" fmla="*/ 221 w 221"/>
                <a:gd name="T1" fmla="*/ 111 h 111"/>
                <a:gd name="T2" fmla="*/ 214 w 221"/>
                <a:gd name="T3" fmla="*/ 111 h 111"/>
                <a:gd name="T4" fmla="*/ 111 w 221"/>
                <a:gd name="T5" fmla="*/ 8 h 111"/>
                <a:gd name="T6" fmla="*/ 7 w 221"/>
                <a:gd name="T7" fmla="*/ 111 h 111"/>
                <a:gd name="T8" fmla="*/ 0 w 221"/>
                <a:gd name="T9" fmla="*/ 111 h 111"/>
                <a:gd name="T10" fmla="*/ 111 w 221"/>
                <a:gd name="T11" fmla="*/ 0 h 111"/>
                <a:gd name="T12" fmla="*/ 221 w 221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1">
                  <a:moveTo>
                    <a:pt x="221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49" y="0"/>
                    <a:pt x="111" y="0"/>
                  </a:cubicBezTo>
                  <a:cubicBezTo>
                    <a:pt x="172" y="0"/>
                    <a:pt x="221" y="50"/>
                    <a:pt x="221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30"/>
            <p:cNvSpPr/>
            <p:nvPr userDrawn="1"/>
          </p:nvSpPr>
          <p:spPr bwMode="auto">
            <a:xfrm>
              <a:off x="3683001" y="4568826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8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31"/>
            <p:cNvSpPr/>
            <p:nvPr userDrawn="1"/>
          </p:nvSpPr>
          <p:spPr bwMode="auto">
            <a:xfrm>
              <a:off x="3722688" y="4608514"/>
              <a:ext cx="195263" cy="98425"/>
            </a:xfrm>
            <a:custGeom>
              <a:avLst/>
              <a:gdLst>
                <a:gd name="T0" fmla="*/ 123 w 123"/>
                <a:gd name="T1" fmla="*/ 62 h 62"/>
                <a:gd name="T2" fmla="*/ 116 w 123"/>
                <a:gd name="T3" fmla="*/ 62 h 62"/>
                <a:gd name="T4" fmla="*/ 62 w 123"/>
                <a:gd name="T5" fmla="*/ 8 h 62"/>
                <a:gd name="T6" fmla="*/ 7 w 123"/>
                <a:gd name="T7" fmla="*/ 62 h 62"/>
                <a:gd name="T8" fmla="*/ 0 w 123"/>
                <a:gd name="T9" fmla="*/ 62 h 62"/>
                <a:gd name="T10" fmla="*/ 62 w 123"/>
                <a:gd name="T11" fmla="*/ 0 h 62"/>
                <a:gd name="T12" fmla="*/ 123 w 123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2">
                  <a:moveTo>
                    <a:pt x="123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3" y="28"/>
                    <a:pt x="123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32"/>
            <p:cNvSpPr/>
            <p:nvPr userDrawn="1"/>
          </p:nvSpPr>
          <p:spPr bwMode="auto">
            <a:xfrm>
              <a:off x="3767138" y="4654551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4 w 67"/>
                <a:gd name="T5" fmla="*/ 7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7"/>
                    <a:pt x="34" y="7"/>
                  </a:cubicBezTo>
                  <a:cubicBezTo>
                    <a:pt x="19" y="7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33"/>
            <p:cNvSpPr/>
            <p:nvPr userDrawn="1"/>
          </p:nvSpPr>
          <p:spPr bwMode="auto">
            <a:xfrm>
              <a:off x="3462338" y="4365626"/>
              <a:ext cx="350838" cy="176213"/>
            </a:xfrm>
            <a:custGeom>
              <a:avLst/>
              <a:gdLst>
                <a:gd name="T0" fmla="*/ 221 w 221"/>
                <a:gd name="T1" fmla="*/ 111 h 111"/>
                <a:gd name="T2" fmla="*/ 214 w 221"/>
                <a:gd name="T3" fmla="*/ 111 h 111"/>
                <a:gd name="T4" fmla="*/ 110 w 221"/>
                <a:gd name="T5" fmla="*/ 8 h 111"/>
                <a:gd name="T6" fmla="*/ 7 w 221"/>
                <a:gd name="T7" fmla="*/ 111 h 111"/>
                <a:gd name="T8" fmla="*/ 0 w 221"/>
                <a:gd name="T9" fmla="*/ 111 h 111"/>
                <a:gd name="T10" fmla="*/ 110 w 221"/>
                <a:gd name="T11" fmla="*/ 0 h 111"/>
                <a:gd name="T12" fmla="*/ 221 w 221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1">
                  <a:moveTo>
                    <a:pt x="221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7" y="8"/>
                    <a:pt x="110" y="8"/>
                  </a:cubicBezTo>
                  <a:cubicBezTo>
                    <a:pt x="54" y="8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49" y="0"/>
                    <a:pt x="110" y="0"/>
                  </a:cubicBezTo>
                  <a:cubicBezTo>
                    <a:pt x="172" y="0"/>
                    <a:pt x="221" y="50"/>
                    <a:pt x="221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34"/>
            <p:cNvSpPr/>
            <p:nvPr userDrawn="1"/>
          </p:nvSpPr>
          <p:spPr bwMode="auto">
            <a:xfrm>
              <a:off x="3500438" y="4403726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6 w 173"/>
                <a:gd name="T5" fmla="*/ 8 h 87"/>
                <a:gd name="T6" fmla="*/ 7 w 173"/>
                <a:gd name="T7" fmla="*/ 87 h 87"/>
                <a:gd name="T8" fmla="*/ 0 w 173"/>
                <a:gd name="T9" fmla="*/ 87 h 87"/>
                <a:gd name="T10" fmla="*/ 86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6" y="8"/>
                  </a:cubicBezTo>
                  <a:cubicBezTo>
                    <a:pt x="43" y="8"/>
                    <a:pt x="7" y="43"/>
                    <a:pt x="7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35"/>
            <p:cNvSpPr/>
            <p:nvPr userDrawn="1"/>
          </p:nvSpPr>
          <p:spPr bwMode="auto">
            <a:xfrm>
              <a:off x="3540126" y="4443414"/>
              <a:ext cx="195263" cy="98425"/>
            </a:xfrm>
            <a:custGeom>
              <a:avLst/>
              <a:gdLst>
                <a:gd name="T0" fmla="*/ 123 w 123"/>
                <a:gd name="T1" fmla="*/ 62 h 62"/>
                <a:gd name="T2" fmla="*/ 116 w 123"/>
                <a:gd name="T3" fmla="*/ 62 h 62"/>
                <a:gd name="T4" fmla="*/ 61 w 123"/>
                <a:gd name="T5" fmla="*/ 8 h 62"/>
                <a:gd name="T6" fmla="*/ 7 w 123"/>
                <a:gd name="T7" fmla="*/ 62 h 62"/>
                <a:gd name="T8" fmla="*/ 0 w 123"/>
                <a:gd name="T9" fmla="*/ 62 h 62"/>
                <a:gd name="T10" fmla="*/ 61 w 123"/>
                <a:gd name="T11" fmla="*/ 0 h 62"/>
                <a:gd name="T12" fmla="*/ 123 w 123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2">
                  <a:moveTo>
                    <a:pt x="123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1" y="8"/>
                    <a:pt x="61" y="8"/>
                  </a:cubicBezTo>
                  <a:cubicBezTo>
                    <a:pt x="32" y="8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7" y="0"/>
                    <a:pt x="61" y="0"/>
                  </a:cubicBezTo>
                  <a:cubicBezTo>
                    <a:pt x="96" y="0"/>
                    <a:pt x="123" y="28"/>
                    <a:pt x="123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36"/>
            <p:cNvSpPr/>
            <p:nvPr userDrawn="1"/>
          </p:nvSpPr>
          <p:spPr bwMode="auto">
            <a:xfrm>
              <a:off x="3584576" y="4487864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59 w 67"/>
                <a:gd name="T3" fmla="*/ 34 h 34"/>
                <a:gd name="T4" fmla="*/ 33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3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20"/>
                    <a:pt x="48" y="8"/>
                    <a:pt x="33" y="8"/>
                  </a:cubicBezTo>
                  <a:cubicBezTo>
                    <a:pt x="19" y="8"/>
                    <a:pt x="8" y="20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37"/>
            <p:cNvSpPr/>
            <p:nvPr userDrawn="1"/>
          </p:nvSpPr>
          <p:spPr bwMode="auto">
            <a:xfrm>
              <a:off x="3884613" y="4370389"/>
              <a:ext cx="350838" cy="176213"/>
            </a:xfrm>
            <a:custGeom>
              <a:avLst/>
              <a:gdLst>
                <a:gd name="T0" fmla="*/ 221 w 221"/>
                <a:gd name="T1" fmla="*/ 111 h 111"/>
                <a:gd name="T2" fmla="*/ 214 w 221"/>
                <a:gd name="T3" fmla="*/ 111 h 111"/>
                <a:gd name="T4" fmla="*/ 110 w 221"/>
                <a:gd name="T5" fmla="*/ 7 h 111"/>
                <a:gd name="T6" fmla="*/ 7 w 221"/>
                <a:gd name="T7" fmla="*/ 111 h 111"/>
                <a:gd name="T8" fmla="*/ 0 w 221"/>
                <a:gd name="T9" fmla="*/ 111 h 111"/>
                <a:gd name="T10" fmla="*/ 110 w 221"/>
                <a:gd name="T11" fmla="*/ 0 h 111"/>
                <a:gd name="T12" fmla="*/ 221 w 221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1">
                  <a:moveTo>
                    <a:pt x="221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7" y="7"/>
                    <a:pt x="110" y="7"/>
                  </a:cubicBezTo>
                  <a:cubicBezTo>
                    <a:pt x="53" y="7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49"/>
                    <a:pt x="49" y="0"/>
                    <a:pt x="110" y="0"/>
                  </a:cubicBezTo>
                  <a:cubicBezTo>
                    <a:pt x="172" y="0"/>
                    <a:pt x="221" y="49"/>
                    <a:pt x="221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38"/>
            <p:cNvSpPr/>
            <p:nvPr userDrawn="1"/>
          </p:nvSpPr>
          <p:spPr bwMode="auto">
            <a:xfrm>
              <a:off x="3922713" y="4408489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6 w 173"/>
                <a:gd name="T5" fmla="*/ 8 h 87"/>
                <a:gd name="T6" fmla="*/ 7 w 173"/>
                <a:gd name="T7" fmla="*/ 87 h 87"/>
                <a:gd name="T8" fmla="*/ 0 w 173"/>
                <a:gd name="T9" fmla="*/ 87 h 87"/>
                <a:gd name="T10" fmla="*/ 86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6" y="8"/>
                  </a:cubicBezTo>
                  <a:cubicBezTo>
                    <a:pt x="43" y="8"/>
                    <a:pt x="7" y="43"/>
                    <a:pt x="7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39"/>
            <p:cNvSpPr/>
            <p:nvPr userDrawn="1"/>
          </p:nvSpPr>
          <p:spPr bwMode="auto">
            <a:xfrm>
              <a:off x="3962401" y="4448176"/>
              <a:ext cx="195263" cy="98425"/>
            </a:xfrm>
            <a:custGeom>
              <a:avLst/>
              <a:gdLst>
                <a:gd name="T0" fmla="*/ 123 w 123"/>
                <a:gd name="T1" fmla="*/ 62 h 62"/>
                <a:gd name="T2" fmla="*/ 116 w 123"/>
                <a:gd name="T3" fmla="*/ 62 h 62"/>
                <a:gd name="T4" fmla="*/ 61 w 123"/>
                <a:gd name="T5" fmla="*/ 7 h 62"/>
                <a:gd name="T6" fmla="*/ 7 w 123"/>
                <a:gd name="T7" fmla="*/ 62 h 62"/>
                <a:gd name="T8" fmla="*/ 0 w 123"/>
                <a:gd name="T9" fmla="*/ 62 h 62"/>
                <a:gd name="T10" fmla="*/ 61 w 123"/>
                <a:gd name="T11" fmla="*/ 0 h 62"/>
                <a:gd name="T12" fmla="*/ 123 w 123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2">
                  <a:moveTo>
                    <a:pt x="123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1" y="7"/>
                    <a:pt x="61" y="7"/>
                  </a:cubicBezTo>
                  <a:cubicBezTo>
                    <a:pt x="32" y="7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6" y="0"/>
                    <a:pt x="123" y="27"/>
                    <a:pt x="123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40"/>
            <p:cNvSpPr/>
            <p:nvPr userDrawn="1"/>
          </p:nvSpPr>
          <p:spPr bwMode="auto">
            <a:xfrm>
              <a:off x="4006851" y="4492626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59 w 67"/>
                <a:gd name="T3" fmla="*/ 34 h 34"/>
                <a:gd name="T4" fmla="*/ 33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3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6"/>
            <p:cNvSpPr/>
            <p:nvPr userDrawn="1"/>
          </p:nvSpPr>
          <p:spPr bwMode="auto">
            <a:xfrm>
              <a:off x="8232776" y="3937001"/>
              <a:ext cx="2001838" cy="1354138"/>
            </a:xfrm>
            <a:custGeom>
              <a:avLst/>
              <a:gdLst>
                <a:gd name="T0" fmla="*/ 1059 w 1261"/>
                <a:gd name="T1" fmla="*/ 290 h 855"/>
                <a:gd name="T2" fmla="*/ 869 w 1261"/>
                <a:gd name="T3" fmla="*/ 127 h 855"/>
                <a:gd name="T4" fmla="*/ 699 w 1261"/>
                <a:gd name="T5" fmla="*/ 230 h 855"/>
                <a:gd name="T6" fmla="*/ 504 w 1261"/>
                <a:gd name="T7" fmla="*/ 154 h 855"/>
                <a:gd name="T8" fmla="*/ 464 w 1261"/>
                <a:gd name="T9" fmla="*/ 156 h 855"/>
                <a:gd name="T10" fmla="*/ 239 w 1261"/>
                <a:gd name="T11" fmla="*/ 0 h 855"/>
                <a:gd name="T12" fmla="*/ 0 w 1261"/>
                <a:gd name="T13" fmla="*/ 239 h 855"/>
                <a:gd name="T14" fmla="*/ 217 w 1261"/>
                <a:gd name="T15" fmla="*/ 478 h 855"/>
                <a:gd name="T16" fmla="*/ 504 w 1261"/>
                <a:gd name="T17" fmla="*/ 731 h 855"/>
                <a:gd name="T18" fmla="*/ 698 w 1261"/>
                <a:gd name="T19" fmla="*/ 655 h 855"/>
                <a:gd name="T20" fmla="*/ 973 w 1261"/>
                <a:gd name="T21" fmla="*/ 855 h 855"/>
                <a:gd name="T22" fmla="*/ 1261 w 1261"/>
                <a:gd name="T23" fmla="*/ 566 h 855"/>
                <a:gd name="T24" fmla="*/ 1059 w 1261"/>
                <a:gd name="T25" fmla="*/ 290 h 8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61" h="855">
                  <a:moveTo>
                    <a:pt x="1059" y="290"/>
                  </a:moveTo>
                  <a:cubicBezTo>
                    <a:pt x="1045" y="198"/>
                    <a:pt x="965" y="127"/>
                    <a:pt x="869" y="127"/>
                  </a:cubicBezTo>
                  <a:cubicBezTo>
                    <a:pt x="795" y="127"/>
                    <a:pt x="731" y="169"/>
                    <a:pt x="699" y="230"/>
                  </a:cubicBezTo>
                  <a:cubicBezTo>
                    <a:pt x="648" y="183"/>
                    <a:pt x="579" y="154"/>
                    <a:pt x="504" y="154"/>
                  </a:cubicBezTo>
                  <a:cubicBezTo>
                    <a:pt x="490" y="154"/>
                    <a:pt x="477" y="155"/>
                    <a:pt x="464" y="156"/>
                  </a:cubicBezTo>
                  <a:cubicBezTo>
                    <a:pt x="431" y="65"/>
                    <a:pt x="343" y="0"/>
                    <a:pt x="239" y="0"/>
                  </a:cubicBezTo>
                  <a:cubicBezTo>
                    <a:pt x="107" y="0"/>
                    <a:pt x="0" y="107"/>
                    <a:pt x="0" y="239"/>
                  </a:cubicBezTo>
                  <a:cubicBezTo>
                    <a:pt x="0" y="364"/>
                    <a:pt x="95" y="467"/>
                    <a:pt x="217" y="478"/>
                  </a:cubicBezTo>
                  <a:cubicBezTo>
                    <a:pt x="235" y="620"/>
                    <a:pt x="357" y="731"/>
                    <a:pt x="504" y="731"/>
                  </a:cubicBezTo>
                  <a:cubicBezTo>
                    <a:pt x="579" y="731"/>
                    <a:pt x="647" y="702"/>
                    <a:pt x="698" y="655"/>
                  </a:cubicBezTo>
                  <a:cubicBezTo>
                    <a:pt x="736" y="771"/>
                    <a:pt x="845" y="855"/>
                    <a:pt x="973" y="855"/>
                  </a:cubicBezTo>
                  <a:cubicBezTo>
                    <a:pt x="1132" y="855"/>
                    <a:pt x="1261" y="725"/>
                    <a:pt x="1261" y="566"/>
                  </a:cubicBezTo>
                  <a:cubicBezTo>
                    <a:pt x="1261" y="437"/>
                    <a:pt x="1176" y="327"/>
                    <a:pt x="1059" y="290"/>
                  </a:cubicBezTo>
                  <a:close/>
                </a:path>
              </a:pathLst>
            </a:custGeom>
            <a:solidFill>
              <a:srgbClr val="F1F4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8"/>
            <p:cNvSpPr/>
            <p:nvPr userDrawn="1"/>
          </p:nvSpPr>
          <p:spPr bwMode="auto">
            <a:xfrm>
              <a:off x="8189913" y="4454526"/>
              <a:ext cx="857250" cy="671513"/>
            </a:xfrm>
            <a:custGeom>
              <a:avLst/>
              <a:gdLst>
                <a:gd name="T0" fmla="*/ 358 w 540"/>
                <a:gd name="T1" fmla="*/ 59 h 423"/>
                <a:gd name="T2" fmla="*/ 233 w 540"/>
                <a:gd name="T3" fmla="*/ 109 h 423"/>
                <a:gd name="T4" fmla="*/ 116 w 540"/>
                <a:gd name="T5" fmla="*/ 0 h 423"/>
                <a:gd name="T6" fmla="*/ 0 w 540"/>
                <a:gd name="T7" fmla="*/ 116 h 423"/>
                <a:gd name="T8" fmla="*/ 116 w 540"/>
                <a:gd name="T9" fmla="*/ 233 h 423"/>
                <a:gd name="T10" fmla="*/ 178 w 540"/>
                <a:gd name="T11" fmla="*/ 216 h 423"/>
                <a:gd name="T12" fmla="*/ 176 w 540"/>
                <a:gd name="T13" fmla="*/ 241 h 423"/>
                <a:gd name="T14" fmla="*/ 358 w 540"/>
                <a:gd name="T15" fmla="*/ 423 h 423"/>
                <a:gd name="T16" fmla="*/ 540 w 540"/>
                <a:gd name="T17" fmla="*/ 241 h 423"/>
                <a:gd name="T18" fmla="*/ 358 w 540"/>
                <a:gd name="T19" fmla="*/ 59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0" h="423">
                  <a:moveTo>
                    <a:pt x="358" y="59"/>
                  </a:moveTo>
                  <a:cubicBezTo>
                    <a:pt x="309" y="59"/>
                    <a:pt x="265" y="78"/>
                    <a:pt x="233" y="109"/>
                  </a:cubicBezTo>
                  <a:cubicBezTo>
                    <a:pt x="229" y="48"/>
                    <a:pt x="178" y="0"/>
                    <a:pt x="116" y="0"/>
                  </a:cubicBezTo>
                  <a:cubicBezTo>
                    <a:pt x="52" y="0"/>
                    <a:pt x="0" y="52"/>
                    <a:pt x="0" y="116"/>
                  </a:cubicBezTo>
                  <a:cubicBezTo>
                    <a:pt x="0" y="181"/>
                    <a:pt x="52" y="233"/>
                    <a:pt x="116" y="233"/>
                  </a:cubicBezTo>
                  <a:cubicBezTo>
                    <a:pt x="139" y="233"/>
                    <a:pt x="160" y="227"/>
                    <a:pt x="178" y="216"/>
                  </a:cubicBezTo>
                  <a:cubicBezTo>
                    <a:pt x="177" y="224"/>
                    <a:pt x="176" y="233"/>
                    <a:pt x="176" y="241"/>
                  </a:cubicBezTo>
                  <a:cubicBezTo>
                    <a:pt x="176" y="342"/>
                    <a:pt x="257" y="423"/>
                    <a:pt x="358" y="423"/>
                  </a:cubicBezTo>
                  <a:cubicBezTo>
                    <a:pt x="458" y="423"/>
                    <a:pt x="540" y="342"/>
                    <a:pt x="540" y="241"/>
                  </a:cubicBezTo>
                  <a:cubicBezTo>
                    <a:pt x="540" y="141"/>
                    <a:pt x="458" y="59"/>
                    <a:pt x="358" y="59"/>
                  </a:cubicBezTo>
                  <a:close/>
                </a:path>
              </a:pathLst>
            </a:custGeom>
            <a:solidFill>
              <a:srgbClr val="565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10"/>
            <p:cNvSpPr/>
            <p:nvPr userDrawn="1"/>
          </p:nvSpPr>
          <p:spPr bwMode="auto">
            <a:xfrm>
              <a:off x="1638301" y="4368801"/>
              <a:ext cx="2751138" cy="1198563"/>
            </a:xfrm>
            <a:custGeom>
              <a:avLst/>
              <a:gdLst>
                <a:gd name="T0" fmla="*/ 1561 w 1733"/>
                <a:gd name="T1" fmla="*/ 0 h 756"/>
                <a:gd name="T2" fmla="*/ 1394 w 1733"/>
                <a:gd name="T3" fmla="*/ 133 h 756"/>
                <a:gd name="T4" fmla="*/ 1283 w 1733"/>
                <a:gd name="T5" fmla="*/ 93 h 756"/>
                <a:gd name="T6" fmla="*/ 1111 w 1733"/>
                <a:gd name="T7" fmla="*/ 265 h 756"/>
                <a:gd name="T8" fmla="*/ 1112 w 1733"/>
                <a:gd name="T9" fmla="*/ 280 h 756"/>
                <a:gd name="T10" fmla="*/ 991 w 1733"/>
                <a:gd name="T11" fmla="*/ 231 h 756"/>
                <a:gd name="T12" fmla="*/ 819 w 1733"/>
                <a:gd name="T13" fmla="*/ 403 h 756"/>
                <a:gd name="T14" fmla="*/ 821 w 1733"/>
                <a:gd name="T15" fmla="*/ 429 h 756"/>
                <a:gd name="T16" fmla="*/ 709 w 1733"/>
                <a:gd name="T17" fmla="*/ 497 h 756"/>
                <a:gd name="T18" fmla="*/ 572 w 1733"/>
                <a:gd name="T19" fmla="*/ 423 h 756"/>
                <a:gd name="T20" fmla="*/ 494 w 1733"/>
                <a:gd name="T21" fmla="*/ 443 h 756"/>
                <a:gd name="T22" fmla="*/ 338 w 1733"/>
                <a:gd name="T23" fmla="*/ 309 h 756"/>
                <a:gd name="T24" fmla="*/ 199 w 1733"/>
                <a:gd name="T25" fmla="*/ 393 h 756"/>
                <a:gd name="T26" fmla="*/ 113 w 1733"/>
                <a:gd name="T27" fmla="*/ 354 h 756"/>
                <a:gd name="T28" fmla="*/ 0 w 1733"/>
                <a:gd name="T29" fmla="*/ 467 h 756"/>
                <a:gd name="T30" fmla="*/ 113 w 1733"/>
                <a:gd name="T31" fmla="*/ 581 h 756"/>
                <a:gd name="T32" fmla="*/ 199 w 1733"/>
                <a:gd name="T33" fmla="*/ 541 h 756"/>
                <a:gd name="T34" fmla="*/ 338 w 1733"/>
                <a:gd name="T35" fmla="*/ 624 h 756"/>
                <a:gd name="T36" fmla="*/ 410 w 1733"/>
                <a:gd name="T37" fmla="*/ 607 h 756"/>
                <a:gd name="T38" fmla="*/ 572 w 1733"/>
                <a:gd name="T39" fmla="*/ 751 h 756"/>
                <a:gd name="T40" fmla="*/ 706 w 1733"/>
                <a:gd name="T41" fmla="*/ 682 h 756"/>
                <a:gd name="T42" fmla="*/ 843 w 1733"/>
                <a:gd name="T43" fmla="*/ 756 h 756"/>
                <a:gd name="T44" fmla="*/ 1007 w 1733"/>
                <a:gd name="T45" fmla="*/ 592 h 756"/>
                <a:gd name="T46" fmla="*/ 1006 w 1733"/>
                <a:gd name="T47" fmla="*/ 574 h 756"/>
                <a:gd name="T48" fmla="*/ 1010 w 1733"/>
                <a:gd name="T49" fmla="*/ 574 h 756"/>
                <a:gd name="T50" fmla="*/ 1167 w 1733"/>
                <a:gd name="T51" fmla="*/ 674 h 756"/>
                <a:gd name="T52" fmla="*/ 1257 w 1733"/>
                <a:gd name="T53" fmla="*/ 649 h 756"/>
                <a:gd name="T54" fmla="*/ 1305 w 1733"/>
                <a:gd name="T55" fmla="*/ 655 h 756"/>
                <a:gd name="T56" fmla="*/ 1467 w 1733"/>
                <a:gd name="T57" fmla="*/ 539 h 756"/>
                <a:gd name="T58" fmla="*/ 1509 w 1733"/>
                <a:gd name="T59" fmla="*/ 544 h 756"/>
                <a:gd name="T60" fmla="*/ 1681 w 1733"/>
                <a:gd name="T61" fmla="*/ 372 h 756"/>
                <a:gd name="T62" fmla="*/ 1668 w 1733"/>
                <a:gd name="T63" fmla="*/ 307 h 756"/>
                <a:gd name="T64" fmla="*/ 1733 w 1733"/>
                <a:gd name="T65" fmla="*/ 172 h 756"/>
                <a:gd name="T66" fmla="*/ 1561 w 1733"/>
                <a:gd name="T67" fmla="*/ 0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33" h="756">
                  <a:moveTo>
                    <a:pt x="1561" y="0"/>
                  </a:moveTo>
                  <a:cubicBezTo>
                    <a:pt x="1480" y="0"/>
                    <a:pt x="1411" y="57"/>
                    <a:pt x="1394" y="133"/>
                  </a:cubicBezTo>
                  <a:cubicBezTo>
                    <a:pt x="1364" y="108"/>
                    <a:pt x="1325" y="93"/>
                    <a:pt x="1283" y="93"/>
                  </a:cubicBezTo>
                  <a:cubicBezTo>
                    <a:pt x="1188" y="93"/>
                    <a:pt x="1111" y="170"/>
                    <a:pt x="1111" y="265"/>
                  </a:cubicBezTo>
                  <a:cubicBezTo>
                    <a:pt x="1111" y="270"/>
                    <a:pt x="1112" y="275"/>
                    <a:pt x="1112" y="280"/>
                  </a:cubicBezTo>
                  <a:cubicBezTo>
                    <a:pt x="1081" y="250"/>
                    <a:pt x="1038" y="231"/>
                    <a:pt x="991" y="231"/>
                  </a:cubicBezTo>
                  <a:cubicBezTo>
                    <a:pt x="896" y="231"/>
                    <a:pt x="819" y="308"/>
                    <a:pt x="819" y="403"/>
                  </a:cubicBezTo>
                  <a:cubicBezTo>
                    <a:pt x="819" y="412"/>
                    <a:pt x="820" y="421"/>
                    <a:pt x="821" y="429"/>
                  </a:cubicBezTo>
                  <a:cubicBezTo>
                    <a:pt x="775" y="435"/>
                    <a:pt x="735" y="461"/>
                    <a:pt x="709" y="497"/>
                  </a:cubicBezTo>
                  <a:cubicBezTo>
                    <a:pt x="680" y="452"/>
                    <a:pt x="630" y="423"/>
                    <a:pt x="572" y="423"/>
                  </a:cubicBezTo>
                  <a:cubicBezTo>
                    <a:pt x="544" y="423"/>
                    <a:pt x="517" y="430"/>
                    <a:pt x="494" y="443"/>
                  </a:cubicBezTo>
                  <a:cubicBezTo>
                    <a:pt x="482" y="367"/>
                    <a:pt x="417" y="309"/>
                    <a:pt x="338" y="309"/>
                  </a:cubicBezTo>
                  <a:cubicBezTo>
                    <a:pt x="277" y="309"/>
                    <a:pt x="225" y="343"/>
                    <a:pt x="199" y="393"/>
                  </a:cubicBezTo>
                  <a:cubicBezTo>
                    <a:pt x="178" y="369"/>
                    <a:pt x="147" y="354"/>
                    <a:pt x="113" y="354"/>
                  </a:cubicBezTo>
                  <a:cubicBezTo>
                    <a:pt x="51" y="354"/>
                    <a:pt x="0" y="405"/>
                    <a:pt x="0" y="467"/>
                  </a:cubicBezTo>
                  <a:cubicBezTo>
                    <a:pt x="0" y="530"/>
                    <a:pt x="51" y="581"/>
                    <a:pt x="113" y="581"/>
                  </a:cubicBezTo>
                  <a:cubicBezTo>
                    <a:pt x="148" y="581"/>
                    <a:pt x="178" y="565"/>
                    <a:pt x="199" y="541"/>
                  </a:cubicBezTo>
                  <a:cubicBezTo>
                    <a:pt x="226" y="590"/>
                    <a:pt x="278" y="624"/>
                    <a:pt x="338" y="624"/>
                  </a:cubicBezTo>
                  <a:cubicBezTo>
                    <a:pt x="364" y="624"/>
                    <a:pt x="388" y="618"/>
                    <a:pt x="410" y="607"/>
                  </a:cubicBezTo>
                  <a:cubicBezTo>
                    <a:pt x="419" y="688"/>
                    <a:pt x="488" y="751"/>
                    <a:pt x="572" y="751"/>
                  </a:cubicBezTo>
                  <a:cubicBezTo>
                    <a:pt x="628" y="751"/>
                    <a:pt x="676" y="724"/>
                    <a:pt x="706" y="682"/>
                  </a:cubicBezTo>
                  <a:cubicBezTo>
                    <a:pt x="735" y="726"/>
                    <a:pt x="786" y="756"/>
                    <a:pt x="843" y="756"/>
                  </a:cubicBezTo>
                  <a:cubicBezTo>
                    <a:pt x="934" y="756"/>
                    <a:pt x="1007" y="682"/>
                    <a:pt x="1007" y="592"/>
                  </a:cubicBezTo>
                  <a:cubicBezTo>
                    <a:pt x="1007" y="586"/>
                    <a:pt x="1007" y="580"/>
                    <a:pt x="1006" y="574"/>
                  </a:cubicBezTo>
                  <a:cubicBezTo>
                    <a:pt x="1008" y="574"/>
                    <a:pt x="1009" y="574"/>
                    <a:pt x="1010" y="574"/>
                  </a:cubicBezTo>
                  <a:cubicBezTo>
                    <a:pt x="1037" y="633"/>
                    <a:pt x="1097" y="674"/>
                    <a:pt x="1167" y="674"/>
                  </a:cubicBezTo>
                  <a:cubicBezTo>
                    <a:pt x="1200" y="674"/>
                    <a:pt x="1231" y="665"/>
                    <a:pt x="1257" y="649"/>
                  </a:cubicBezTo>
                  <a:cubicBezTo>
                    <a:pt x="1272" y="653"/>
                    <a:pt x="1288" y="655"/>
                    <a:pt x="1305" y="655"/>
                  </a:cubicBezTo>
                  <a:cubicBezTo>
                    <a:pt x="1380" y="655"/>
                    <a:pt x="1444" y="607"/>
                    <a:pt x="1467" y="539"/>
                  </a:cubicBezTo>
                  <a:cubicBezTo>
                    <a:pt x="1481" y="542"/>
                    <a:pt x="1495" y="544"/>
                    <a:pt x="1509" y="544"/>
                  </a:cubicBezTo>
                  <a:cubicBezTo>
                    <a:pt x="1604" y="544"/>
                    <a:pt x="1681" y="467"/>
                    <a:pt x="1681" y="372"/>
                  </a:cubicBezTo>
                  <a:cubicBezTo>
                    <a:pt x="1681" y="349"/>
                    <a:pt x="1676" y="327"/>
                    <a:pt x="1668" y="307"/>
                  </a:cubicBezTo>
                  <a:cubicBezTo>
                    <a:pt x="1708" y="275"/>
                    <a:pt x="1733" y="227"/>
                    <a:pt x="1733" y="172"/>
                  </a:cubicBezTo>
                  <a:cubicBezTo>
                    <a:pt x="1733" y="77"/>
                    <a:pt x="1656" y="0"/>
                    <a:pt x="1561" y="0"/>
                  </a:cubicBezTo>
                  <a:close/>
                </a:path>
              </a:pathLst>
            </a:custGeom>
            <a:solidFill>
              <a:srgbClr val="4F49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11"/>
            <p:cNvSpPr/>
            <p:nvPr userDrawn="1"/>
          </p:nvSpPr>
          <p:spPr bwMode="auto">
            <a:xfrm>
              <a:off x="8280401" y="4438651"/>
              <a:ext cx="2863850" cy="1357313"/>
            </a:xfrm>
            <a:custGeom>
              <a:avLst/>
              <a:gdLst>
                <a:gd name="T0" fmla="*/ 1635 w 1804"/>
                <a:gd name="T1" fmla="*/ 408 h 856"/>
                <a:gd name="T2" fmla="*/ 1559 w 1804"/>
                <a:gd name="T3" fmla="*/ 426 h 856"/>
                <a:gd name="T4" fmla="*/ 1421 w 1804"/>
                <a:gd name="T5" fmla="*/ 355 h 856"/>
                <a:gd name="T6" fmla="*/ 1399 w 1804"/>
                <a:gd name="T7" fmla="*/ 356 h 856"/>
                <a:gd name="T8" fmla="*/ 1251 w 1804"/>
                <a:gd name="T9" fmla="*/ 270 h 856"/>
                <a:gd name="T10" fmla="*/ 1160 w 1804"/>
                <a:gd name="T11" fmla="*/ 297 h 856"/>
                <a:gd name="T12" fmla="*/ 1160 w 1804"/>
                <a:gd name="T13" fmla="*/ 295 h 856"/>
                <a:gd name="T14" fmla="*/ 968 w 1804"/>
                <a:gd name="T15" fmla="*/ 103 h 856"/>
                <a:gd name="T16" fmla="*/ 930 w 1804"/>
                <a:gd name="T17" fmla="*/ 107 h 856"/>
                <a:gd name="T18" fmla="*/ 758 w 1804"/>
                <a:gd name="T19" fmla="*/ 0 h 856"/>
                <a:gd name="T20" fmla="*/ 566 w 1804"/>
                <a:gd name="T21" fmla="*/ 180 h 856"/>
                <a:gd name="T22" fmla="*/ 459 w 1804"/>
                <a:gd name="T23" fmla="*/ 144 h 856"/>
                <a:gd name="T24" fmla="*/ 284 w 1804"/>
                <a:gd name="T25" fmla="*/ 284 h 856"/>
                <a:gd name="T26" fmla="*/ 172 w 1804"/>
                <a:gd name="T27" fmla="*/ 242 h 856"/>
                <a:gd name="T28" fmla="*/ 0 w 1804"/>
                <a:gd name="T29" fmla="*/ 414 h 856"/>
                <a:gd name="T30" fmla="*/ 172 w 1804"/>
                <a:gd name="T31" fmla="*/ 586 h 856"/>
                <a:gd name="T32" fmla="*/ 212 w 1804"/>
                <a:gd name="T33" fmla="*/ 581 h 856"/>
                <a:gd name="T34" fmla="*/ 392 w 1804"/>
                <a:gd name="T35" fmla="*/ 752 h 856"/>
                <a:gd name="T36" fmla="*/ 543 w 1804"/>
                <a:gd name="T37" fmla="*/ 668 h 856"/>
                <a:gd name="T38" fmla="*/ 821 w 1804"/>
                <a:gd name="T39" fmla="*/ 856 h 856"/>
                <a:gd name="T40" fmla="*/ 1120 w 1804"/>
                <a:gd name="T41" fmla="*/ 557 h 856"/>
                <a:gd name="T42" fmla="*/ 1120 w 1804"/>
                <a:gd name="T43" fmla="*/ 547 h 856"/>
                <a:gd name="T44" fmla="*/ 1251 w 1804"/>
                <a:gd name="T45" fmla="*/ 609 h 856"/>
                <a:gd name="T46" fmla="*/ 1273 w 1804"/>
                <a:gd name="T47" fmla="*/ 607 h 856"/>
                <a:gd name="T48" fmla="*/ 1421 w 1804"/>
                <a:gd name="T49" fmla="*/ 694 h 856"/>
                <a:gd name="T50" fmla="*/ 1496 w 1804"/>
                <a:gd name="T51" fmla="*/ 676 h 856"/>
                <a:gd name="T52" fmla="*/ 1635 w 1804"/>
                <a:gd name="T53" fmla="*/ 747 h 856"/>
                <a:gd name="T54" fmla="*/ 1804 w 1804"/>
                <a:gd name="T55" fmla="*/ 578 h 856"/>
                <a:gd name="T56" fmla="*/ 1635 w 1804"/>
                <a:gd name="T57" fmla="*/ 408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04" h="856">
                  <a:moveTo>
                    <a:pt x="1635" y="408"/>
                  </a:moveTo>
                  <a:cubicBezTo>
                    <a:pt x="1607" y="408"/>
                    <a:pt x="1582" y="415"/>
                    <a:pt x="1559" y="426"/>
                  </a:cubicBezTo>
                  <a:cubicBezTo>
                    <a:pt x="1528" y="383"/>
                    <a:pt x="1478" y="355"/>
                    <a:pt x="1421" y="355"/>
                  </a:cubicBezTo>
                  <a:cubicBezTo>
                    <a:pt x="1413" y="355"/>
                    <a:pt x="1406" y="356"/>
                    <a:pt x="1399" y="356"/>
                  </a:cubicBezTo>
                  <a:cubicBezTo>
                    <a:pt x="1370" y="305"/>
                    <a:pt x="1314" y="270"/>
                    <a:pt x="1251" y="270"/>
                  </a:cubicBezTo>
                  <a:cubicBezTo>
                    <a:pt x="1217" y="270"/>
                    <a:pt x="1186" y="280"/>
                    <a:pt x="1160" y="297"/>
                  </a:cubicBezTo>
                  <a:cubicBezTo>
                    <a:pt x="1160" y="296"/>
                    <a:pt x="1160" y="296"/>
                    <a:pt x="1160" y="295"/>
                  </a:cubicBezTo>
                  <a:cubicBezTo>
                    <a:pt x="1160" y="189"/>
                    <a:pt x="1074" y="103"/>
                    <a:pt x="968" y="103"/>
                  </a:cubicBezTo>
                  <a:cubicBezTo>
                    <a:pt x="955" y="103"/>
                    <a:pt x="942" y="105"/>
                    <a:pt x="930" y="107"/>
                  </a:cubicBezTo>
                  <a:cubicBezTo>
                    <a:pt x="899" y="44"/>
                    <a:pt x="833" y="0"/>
                    <a:pt x="758" y="0"/>
                  </a:cubicBezTo>
                  <a:cubicBezTo>
                    <a:pt x="656" y="0"/>
                    <a:pt x="572" y="79"/>
                    <a:pt x="566" y="180"/>
                  </a:cubicBezTo>
                  <a:cubicBezTo>
                    <a:pt x="536" y="157"/>
                    <a:pt x="499" y="144"/>
                    <a:pt x="459" y="144"/>
                  </a:cubicBezTo>
                  <a:cubicBezTo>
                    <a:pt x="374" y="144"/>
                    <a:pt x="303" y="204"/>
                    <a:pt x="284" y="284"/>
                  </a:cubicBezTo>
                  <a:cubicBezTo>
                    <a:pt x="254" y="258"/>
                    <a:pt x="215" y="242"/>
                    <a:pt x="172" y="242"/>
                  </a:cubicBezTo>
                  <a:cubicBezTo>
                    <a:pt x="77" y="242"/>
                    <a:pt x="0" y="319"/>
                    <a:pt x="0" y="414"/>
                  </a:cubicBezTo>
                  <a:cubicBezTo>
                    <a:pt x="0" y="509"/>
                    <a:pt x="77" y="586"/>
                    <a:pt x="172" y="586"/>
                  </a:cubicBezTo>
                  <a:cubicBezTo>
                    <a:pt x="186" y="586"/>
                    <a:pt x="199" y="584"/>
                    <a:pt x="212" y="581"/>
                  </a:cubicBezTo>
                  <a:cubicBezTo>
                    <a:pt x="217" y="676"/>
                    <a:pt x="296" y="752"/>
                    <a:pt x="392" y="752"/>
                  </a:cubicBezTo>
                  <a:cubicBezTo>
                    <a:pt x="456" y="752"/>
                    <a:pt x="511" y="718"/>
                    <a:pt x="543" y="668"/>
                  </a:cubicBezTo>
                  <a:cubicBezTo>
                    <a:pt x="588" y="778"/>
                    <a:pt x="695" y="856"/>
                    <a:pt x="821" y="856"/>
                  </a:cubicBezTo>
                  <a:cubicBezTo>
                    <a:pt x="986" y="856"/>
                    <a:pt x="1120" y="722"/>
                    <a:pt x="1120" y="557"/>
                  </a:cubicBezTo>
                  <a:cubicBezTo>
                    <a:pt x="1120" y="554"/>
                    <a:pt x="1120" y="550"/>
                    <a:pt x="1120" y="547"/>
                  </a:cubicBezTo>
                  <a:cubicBezTo>
                    <a:pt x="1151" y="585"/>
                    <a:pt x="1198" y="609"/>
                    <a:pt x="1251" y="609"/>
                  </a:cubicBezTo>
                  <a:cubicBezTo>
                    <a:pt x="1258" y="609"/>
                    <a:pt x="1266" y="608"/>
                    <a:pt x="1273" y="607"/>
                  </a:cubicBezTo>
                  <a:cubicBezTo>
                    <a:pt x="1302" y="659"/>
                    <a:pt x="1357" y="694"/>
                    <a:pt x="1421" y="694"/>
                  </a:cubicBezTo>
                  <a:cubicBezTo>
                    <a:pt x="1448" y="694"/>
                    <a:pt x="1474" y="687"/>
                    <a:pt x="1496" y="676"/>
                  </a:cubicBezTo>
                  <a:cubicBezTo>
                    <a:pt x="1527" y="719"/>
                    <a:pt x="1578" y="747"/>
                    <a:pt x="1635" y="747"/>
                  </a:cubicBezTo>
                  <a:cubicBezTo>
                    <a:pt x="1728" y="747"/>
                    <a:pt x="1804" y="671"/>
                    <a:pt x="1804" y="578"/>
                  </a:cubicBezTo>
                  <a:cubicBezTo>
                    <a:pt x="1804" y="484"/>
                    <a:pt x="1728" y="408"/>
                    <a:pt x="1635" y="408"/>
                  </a:cubicBezTo>
                  <a:close/>
                </a:path>
              </a:pathLst>
            </a:custGeom>
            <a:solidFill>
              <a:srgbClr val="4F49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Oval 12"/>
            <p:cNvSpPr>
              <a:spLocks noChangeArrowheads="1"/>
            </p:cNvSpPr>
            <p:nvPr userDrawn="1"/>
          </p:nvSpPr>
          <p:spPr bwMode="auto">
            <a:xfrm>
              <a:off x="8158163" y="4714876"/>
              <a:ext cx="465138" cy="465138"/>
            </a:xfrm>
            <a:prstGeom prst="ellipse">
              <a:avLst/>
            </a:prstGeom>
            <a:solidFill>
              <a:srgbClr val="4F49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Oval 141"/>
            <p:cNvSpPr>
              <a:spLocks noChangeArrowheads="1"/>
            </p:cNvSpPr>
            <p:nvPr userDrawn="1"/>
          </p:nvSpPr>
          <p:spPr bwMode="auto">
            <a:xfrm>
              <a:off x="8158163" y="4714876"/>
              <a:ext cx="465138" cy="465138"/>
            </a:xfrm>
            <a:prstGeom prst="ellipse">
              <a:avLst/>
            </a:prstGeom>
            <a:solidFill>
              <a:srgbClr val="4F49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142"/>
            <p:cNvSpPr/>
            <p:nvPr userDrawn="1"/>
          </p:nvSpPr>
          <p:spPr bwMode="auto">
            <a:xfrm>
              <a:off x="8739188" y="5214939"/>
              <a:ext cx="350838" cy="176213"/>
            </a:xfrm>
            <a:custGeom>
              <a:avLst/>
              <a:gdLst>
                <a:gd name="T0" fmla="*/ 221 w 221"/>
                <a:gd name="T1" fmla="*/ 111 h 111"/>
                <a:gd name="T2" fmla="*/ 214 w 221"/>
                <a:gd name="T3" fmla="*/ 111 h 111"/>
                <a:gd name="T4" fmla="*/ 110 w 221"/>
                <a:gd name="T5" fmla="*/ 7 h 111"/>
                <a:gd name="T6" fmla="*/ 7 w 221"/>
                <a:gd name="T7" fmla="*/ 111 h 111"/>
                <a:gd name="T8" fmla="*/ 0 w 221"/>
                <a:gd name="T9" fmla="*/ 111 h 111"/>
                <a:gd name="T10" fmla="*/ 110 w 221"/>
                <a:gd name="T11" fmla="*/ 0 h 111"/>
                <a:gd name="T12" fmla="*/ 221 w 221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1">
                  <a:moveTo>
                    <a:pt x="221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7" y="7"/>
                    <a:pt x="110" y="7"/>
                  </a:cubicBezTo>
                  <a:cubicBezTo>
                    <a:pt x="53" y="7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49"/>
                    <a:pt x="49" y="0"/>
                    <a:pt x="110" y="0"/>
                  </a:cubicBezTo>
                  <a:cubicBezTo>
                    <a:pt x="172" y="0"/>
                    <a:pt x="221" y="49"/>
                    <a:pt x="221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143"/>
            <p:cNvSpPr/>
            <p:nvPr userDrawn="1"/>
          </p:nvSpPr>
          <p:spPr bwMode="auto">
            <a:xfrm>
              <a:off x="8777288" y="5253039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5 w 173"/>
                <a:gd name="T3" fmla="*/ 87 h 87"/>
                <a:gd name="T4" fmla="*/ 86 w 173"/>
                <a:gd name="T5" fmla="*/ 7 h 87"/>
                <a:gd name="T6" fmla="*/ 7 w 173"/>
                <a:gd name="T7" fmla="*/ 87 h 87"/>
                <a:gd name="T8" fmla="*/ 0 w 173"/>
                <a:gd name="T9" fmla="*/ 87 h 87"/>
                <a:gd name="T10" fmla="*/ 86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5" y="87"/>
                    <a:pt x="165" y="87"/>
                    <a:pt x="165" y="87"/>
                  </a:cubicBezTo>
                  <a:cubicBezTo>
                    <a:pt x="165" y="43"/>
                    <a:pt x="130" y="7"/>
                    <a:pt x="86" y="7"/>
                  </a:cubicBezTo>
                  <a:cubicBezTo>
                    <a:pt x="43" y="7"/>
                    <a:pt x="7" y="43"/>
                    <a:pt x="7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144"/>
            <p:cNvSpPr/>
            <p:nvPr userDrawn="1"/>
          </p:nvSpPr>
          <p:spPr bwMode="auto">
            <a:xfrm>
              <a:off x="8816976" y="5292726"/>
              <a:ext cx="195263" cy="98425"/>
            </a:xfrm>
            <a:custGeom>
              <a:avLst/>
              <a:gdLst>
                <a:gd name="T0" fmla="*/ 123 w 123"/>
                <a:gd name="T1" fmla="*/ 62 h 62"/>
                <a:gd name="T2" fmla="*/ 116 w 123"/>
                <a:gd name="T3" fmla="*/ 62 h 62"/>
                <a:gd name="T4" fmla="*/ 61 w 123"/>
                <a:gd name="T5" fmla="*/ 7 h 62"/>
                <a:gd name="T6" fmla="*/ 7 w 123"/>
                <a:gd name="T7" fmla="*/ 62 h 62"/>
                <a:gd name="T8" fmla="*/ 0 w 123"/>
                <a:gd name="T9" fmla="*/ 62 h 62"/>
                <a:gd name="T10" fmla="*/ 61 w 123"/>
                <a:gd name="T11" fmla="*/ 0 h 62"/>
                <a:gd name="T12" fmla="*/ 123 w 123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2">
                  <a:moveTo>
                    <a:pt x="123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1" y="7"/>
                    <a:pt x="61" y="7"/>
                  </a:cubicBezTo>
                  <a:cubicBezTo>
                    <a:pt x="31" y="7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6" y="0"/>
                    <a:pt x="123" y="27"/>
                    <a:pt x="123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145"/>
            <p:cNvSpPr/>
            <p:nvPr userDrawn="1"/>
          </p:nvSpPr>
          <p:spPr bwMode="auto">
            <a:xfrm>
              <a:off x="8861426" y="5337176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59 w 67"/>
                <a:gd name="T3" fmla="*/ 34 h 34"/>
                <a:gd name="T4" fmla="*/ 33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3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146"/>
            <p:cNvSpPr/>
            <p:nvPr userDrawn="1"/>
          </p:nvSpPr>
          <p:spPr bwMode="auto">
            <a:xfrm>
              <a:off x="8918576" y="5037139"/>
              <a:ext cx="352425" cy="174625"/>
            </a:xfrm>
            <a:custGeom>
              <a:avLst/>
              <a:gdLst>
                <a:gd name="T0" fmla="*/ 222 w 222"/>
                <a:gd name="T1" fmla="*/ 111 h 111"/>
                <a:gd name="T2" fmla="*/ 215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5" y="111"/>
                    <a:pt x="215" y="111"/>
                    <a:pt x="215" y="111"/>
                  </a:cubicBezTo>
                  <a:cubicBezTo>
                    <a:pt x="215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147"/>
            <p:cNvSpPr/>
            <p:nvPr userDrawn="1"/>
          </p:nvSpPr>
          <p:spPr bwMode="auto">
            <a:xfrm>
              <a:off x="8958263" y="5076826"/>
              <a:ext cx="274638" cy="134938"/>
            </a:xfrm>
            <a:custGeom>
              <a:avLst/>
              <a:gdLst>
                <a:gd name="T0" fmla="*/ 173 w 173"/>
                <a:gd name="T1" fmla="*/ 86 h 86"/>
                <a:gd name="T2" fmla="*/ 165 w 173"/>
                <a:gd name="T3" fmla="*/ 86 h 86"/>
                <a:gd name="T4" fmla="*/ 86 w 173"/>
                <a:gd name="T5" fmla="*/ 7 h 86"/>
                <a:gd name="T6" fmla="*/ 7 w 173"/>
                <a:gd name="T7" fmla="*/ 86 h 86"/>
                <a:gd name="T8" fmla="*/ 0 w 173"/>
                <a:gd name="T9" fmla="*/ 86 h 86"/>
                <a:gd name="T10" fmla="*/ 86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5" y="86"/>
                    <a:pt x="165" y="86"/>
                    <a:pt x="165" y="86"/>
                  </a:cubicBezTo>
                  <a:cubicBezTo>
                    <a:pt x="165" y="43"/>
                    <a:pt x="130" y="7"/>
                    <a:pt x="86" y="7"/>
                  </a:cubicBezTo>
                  <a:cubicBezTo>
                    <a:pt x="43" y="7"/>
                    <a:pt x="7" y="43"/>
                    <a:pt x="7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8" y="0"/>
                    <a:pt x="86" y="0"/>
                  </a:cubicBezTo>
                  <a:cubicBezTo>
                    <a:pt x="134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148"/>
            <p:cNvSpPr/>
            <p:nvPr userDrawn="1"/>
          </p:nvSpPr>
          <p:spPr bwMode="auto">
            <a:xfrm>
              <a:off x="8996363" y="5114926"/>
              <a:ext cx="196850" cy="96838"/>
            </a:xfrm>
            <a:custGeom>
              <a:avLst/>
              <a:gdLst>
                <a:gd name="T0" fmla="*/ 124 w 124"/>
                <a:gd name="T1" fmla="*/ 62 h 62"/>
                <a:gd name="T2" fmla="*/ 117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7" y="62"/>
                    <a:pt x="117" y="62"/>
                    <a:pt x="117" y="62"/>
                  </a:cubicBezTo>
                  <a:cubicBezTo>
                    <a:pt x="117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149"/>
            <p:cNvSpPr/>
            <p:nvPr userDrawn="1"/>
          </p:nvSpPr>
          <p:spPr bwMode="auto">
            <a:xfrm>
              <a:off x="9042401" y="5160964"/>
              <a:ext cx="106363" cy="50800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150"/>
            <p:cNvSpPr/>
            <p:nvPr userDrawn="1"/>
          </p:nvSpPr>
          <p:spPr bwMode="auto">
            <a:xfrm>
              <a:off x="8750301" y="4864101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151"/>
            <p:cNvSpPr/>
            <p:nvPr userDrawn="1"/>
          </p:nvSpPr>
          <p:spPr bwMode="auto">
            <a:xfrm>
              <a:off x="8788401" y="4902201"/>
              <a:ext cx="276225" cy="138113"/>
            </a:xfrm>
            <a:custGeom>
              <a:avLst/>
              <a:gdLst>
                <a:gd name="T0" fmla="*/ 174 w 174"/>
                <a:gd name="T1" fmla="*/ 87 h 87"/>
                <a:gd name="T2" fmla="*/ 166 w 174"/>
                <a:gd name="T3" fmla="*/ 87 h 87"/>
                <a:gd name="T4" fmla="*/ 87 w 174"/>
                <a:gd name="T5" fmla="*/ 8 h 87"/>
                <a:gd name="T6" fmla="*/ 8 w 174"/>
                <a:gd name="T7" fmla="*/ 87 h 87"/>
                <a:gd name="T8" fmla="*/ 0 w 174"/>
                <a:gd name="T9" fmla="*/ 87 h 87"/>
                <a:gd name="T10" fmla="*/ 87 w 174"/>
                <a:gd name="T11" fmla="*/ 0 h 87"/>
                <a:gd name="T12" fmla="*/ 174 w 174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7">
                  <a:moveTo>
                    <a:pt x="174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1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152"/>
            <p:cNvSpPr/>
            <p:nvPr userDrawn="1"/>
          </p:nvSpPr>
          <p:spPr bwMode="auto">
            <a:xfrm>
              <a:off x="8828088" y="4941889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153"/>
            <p:cNvSpPr/>
            <p:nvPr userDrawn="1"/>
          </p:nvSpPr>
          <p:spPr bwMode="auto">
            <a:xfrm>
              <a:off x="8874126" y="4986339"/>
              <a:ext cx="104775" cy="53975"/>
            </a:xfrm>
            <a:custGeom>
              <a:avLst/>
              <a:gdLst>
                <a:gd name="T0" fmla="*/ 66 w 66"/>
                <a:gd name="T1" fmla="*/ 34 h 34"/>
                <a:gd name="T2" fmla="*/ 59 w 66"/>
                <a:gd name="T3" fmla="*/ 34 h 34"/>
                <a:gd name="T4" fmla="*/ 33 w 66"/>
                <a:gd name="T5" fmla="*/ 8 h 34"/>
                <a:gd name="T6" fmla="*/ 7 w 66"/>
                <a:gd name="T7" fmla="*/ 34 h 34"/>
                <a:gd name="T8" fmla="*/ 0 w 66"/>
                <a:gd name="T9" fmla="*/ 34 h 34"/>
                <a:gd name="T10" fmla="*/ 33 w 66"/>
                <a:gd name="T11" fmla="*/ 0 h 34"/>
                <a:gd name="T12" fmla="*/ 66 w 66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34">
                  <a:moveTo>
                    <a:pt x="66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1" y="0"/>
                    <a:pt x="66" y="15"/>
                    <a:pt x="66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2" name="Freeform 154"/>
            <p:cNvSpPr/>
            <p:nvPr userDrawn="1"/>
          </p:nvSpPr>
          <p:spPr bwMode="auto">
            <a:xfrm>
              <a:off x="8383588" y="4864101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5 w 222"/>
                <a:gd name="T3" fmla="*/ 111 h 111"/>
                <a:gd name="T4" fmla="*/ 111 w 222"/>
                <a:gd name="T5" fmla="*/ 7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5" y="111"/>
                    <a:pt x="215" y="111"/>
                    <a:pt x="215" y="111"/>
                  </a:cubicBezTo>
                  <a:cubicBezTo>
                    <a:pt x="215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155"/>
            <p:cNvSpPr/>
            <p:nvPr userDrawn="1"/>
          </p:nvSpPr>
          <p:spPr bwMode="auto">
            <a:xfrm>
              <a:off x="8423276" y="4902201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5 w 173"/>
                <a:gd name="T3" fmla="*/ 87 h 87"/>
                <a:gd name="T4" fmla="*/ 86 w 173"/>
                <a:gd name="T5" fmla="*/ 8 h 87"/>
                <a:gd name="T6" fmla="*/ 7 w 173"/>
                <a:gd name="T7" fmla="*/ 87 h 87"/>
                <a:gd name="T8" fmla="*/ 0 w 173"/>
                <a:gd name="T9" fmla="*/ 87 h 87"/>
                <a:gd name="T10" fmla="*/ 86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5" y="87"/>
                    <a:pt x="165" y="87"/>
                    <a:pt x="165" y="87"/>
                  </a:cubicBezTo>
                  <a:cubicBezTo>
                    <a:pt x="165" y="43"/>
                    <a:pt x="130" y="8"/>
                    <a:pt x="86" y="8"/>
                  </a:cubicBezTo>
                  <a:cubicBezTo>
                    <a:pt x="43" y="8"/>
                    <a:pt x="7" y="43"/>
                    <a:pt x="7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4" name="Freeform 156"/>
            <p:cNvSpPr/>
            <p:nvPr userDrawn="1"/>
          </p:nvSpPr>
          <p:spPr bwMode="auto">
            <a:xfrm>
              <a:off x="8461376" y="4941889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7 w 124"/>
                <a:gd name="T3" fmla="*/ 62 h 62"/>
                <a:gd name="T4" fmla="*/ 62 w 124"/>
                <a:gd name="T5" fmla="*/ 7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7" y="62"/>
                    <a:pt x="117" y="62"/>
                    <a:pt x="117" y="62"/>
                  </a:cubicBezTo>
                  <a:cubicBezTo>
                    <a:pt x="117" y="32"/>
                    <a:pt x="92" y="7"/>
                    <a:pt x="62" y="7"/>
                  </a:cubicBezTo>
                  <a:cubicBezTo>
                    <a:pt x="32" y="7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5" name="Freeform 157"/>
            <p:cNvSpPr/>
            <p:nvPr userDrawn="1"/>
          </p:nvSpPr>
          <p:spPr bwMode="auto">
            <a:xfrm>
              <a:off x="8507413" y="4986339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59 w 67"/>
                <a:gd name="T3" fmla="*/ 34 h 34"/>
                <a:gd name="T4" fmla="*/ 33 w 67"/>
                <a:gd name="T5" fmla="*/ 8 h 34"/>
                <a:gd name="T6" fmla="*/ 7 w 67"/>
                <a:gd name="T7" fmla="*/ 34 h 34"/>
                <a:gd name="T8" fmla="*/ 0 w 67"/>
                <a:gd name="T9" fmla="*/ 34 h 34"/>
                <a:gd name="T10" fmla="*/ 33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7" y="19"/>
                    <a:pt x="7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Freeform 158"/>
            <p:cNvSpPr/>
            <p:nvPr userDrawn="1"/>
          </p:nvSpPr>
          <p:spPr bwMode="auto">
            <a:xfrm>
              <a:off x="8027988" y="4864101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7" name="Freeform 159"/>
            <p:cNvSpPr/>
            <p:nvPr userDrawn="1"/>
          </p:nvSpPr>
          <p:spPr bwMode="auto">
            <a:xfrm>
              <a:off x="8066088" y="4902201"/>
              <a:ext cx="276225" cy="138113"/>
            </a:xfrm>
            <a:custGeom>
              <a:avLst/>
              <a:gdLst>
                <a:gd name="T0" fmla="*/ 174 w 174"/>
                <a:gd name="T1" fmla="*/ 87 h 87"/>
                <a:gd name="T2" fmla="*/ 166 w 174"/>
                <a:gd name="T3" fmla="*/ 87 h 87"/>
                <a:gd name="T4" fmla="*/ 87 w 174"/>
                <a:gd name="T5" fmla="*/ 8 h 87"/>
                <a:gd name="T6" fmla="*/ 8 w 174"/>
                <a:gd name="T7" fmla="*/ 87 h 87"/>
                <a:gd name="T8" fmla="*/ 0 w 174"/>
                <a:gd name="T9" fmla="*/ 87 h 87"/>
                <a:gd name="T10" fmla="*/ 87 w 174"/>
                <a:gd name="T11" fmla="*/ 0 h 87"/>
                <a:gd name="T12" fmla="*/ 174 w 174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7">
                  <a:moveTo>
                    <a:pt x="174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1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Freeform 160"/>
            <p:cNvSpPr/>
            <p:nvPr userDrawn="1"/>
          </p:nvSpPr>
          <p:spPr bwMode="auto">
            <a:xfrm>
              <a:off x="8105776" y="4941889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9" name="Freeform 161"/>
            <p:cNvSpPr/>
            <p:nvPr userDrawn="1"/>
          </p:nvSpPr>
          <p:spPr bwMode="auto">
            <a:xfrm>
              <a:off x="8151813" y="4986339"/>
              <a:ext cx="104775" cy="53975"/>
            </a:xfrm>
            <a:custGeom>
              <a:avLst/>
              <a:gdLst>
                <a:gd name="T0" fmla="*/ 66 w 66"/>
                <a:gd name="T1" fmla="*/ 34 h 34"/>
                <a:gd name="T2" fmla="*/ 59 w 66"/>
                <a:gd name="T3" fmla="*/ 34 h 34"/>
                <a:gd name="T4" fmla="*/ 33 w 66"/>
                <a:gd name="T5" fmla="*/ 8 h 34"/>
                <a:gd name="T6" fmla="*/ 7 w 66"/>
                <a:gd name="T7" fmla="*/ 34 h 34"/>
                <a:gd name="T8" fmla="*/ 0 w 66"/>
                <a:gd name="T9" fmla="*/ 34 h 34"/>
                <a:gd name="T10" fmla="*/ 33 w 66"/>
                <a:gd name="T11" fmla="*/ 0 h 34"/>
                <a:gd name="T12" fmla="*/ 66 w 66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34">
                  <a:moveTo>
                    <a:pt x="66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1" y="0"/>
                    <a:pt x="66" y="15"/>
                    <a:pt x="66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Freeform 162"/>
            <p:cNvSpPr/>
            <p:nvPr userDrawn="1"/>
          </p:nvSpPr>
          <p:spPr bwMode="auto">
            <a:xfrm>
              <a:off x="9107488" y="4864101"/>
              <a:ext cx="350838" cy="176213"/>
            </a:xfrm>
            <a:custGeom>
              <a:avLst/>
              <a:gdLst>
                <a:gd name="T0" fmla="*/ 221 w 221"/>
                <a:gd name="T1" fmla="*/ 111 h 111"/>
                <a:gd name="T2" fmla="*/ 214 w 221"/>
                <a:gd name="T3" fmla="*/ 111 h 111"/>
                <a:gd name="T4" fmla="*/ 110 w 221"/>
                <a:gd name="T5" fmla="*/ 7 h 111"/>
                <a:gd name="T6" fmla="*/ 7 w 221"/>
                <a:gd name="T7" fmla="*/ 111 h 111"/>
                <a:gd name="T8" fmla="*/ 0 w 221"/>
                <a:gd name="T9" fmla="*/ 111 h 111"/>
                <a:gd name="T10" fmla="*/ 110 w 221"/>
                <a:gd name="T11" fmla="*/ 0 h 111"/>
                <a:gd name="T12" fmla="*/ 221 w 221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1">
                  <a:moveTo>
                    <a:pt x="221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7" y="7"/>
                    <a:pt x="110" y="7"/>
                  </a:cubicBezTo>
                  <a:cubicBezTo>
                    <a:pt x="53" y="7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49" y="0"/>
                    <a:pt x="110" y="0"/>
                  </a:cubicBezTo>
                  <a:cubicBezTo>
                    <a:pt x="172" y="0"/>
                    <a:pt x="221" y="50"/>
                    <a:pt x="221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Freeform 163"/>
            <p:cNvSpPr/>
            <p:nvPr userDrawn="1"/>
          </p:nvSpPr>
          <p:spPr bwMode="auto">
            <a:xfrm>
              <a:off x="9145588" y="4902201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5 w 173"/>
                <a:gd name="T3" fmla="*/ 87 h 87"/>
                <a:gd name="T4" fmla="*/ 86 w 173"/>
                <a:gd name="T5" fmla="*/ 8 h 87"/>
                <a:gd name="T6" fmla="*/ 7 w 173"/>
                <a:gd name="T7" fmla="*/ 87 h 87"/>
                <a:gd name="T8" fmla="*/ 0 w 173"/>
                <a:gd name="T9" fmla="*/ 87 h 87"/>
                <a:gd name="T10" fmla="*/ 86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5" y="87"/>
                    <a:pt x="165" y="87"/>
                    <a:pt x="165" y="87"/>
                  </a:cubicBezTo>
                  <a:cubicBezTo>
                    <a:pt x="165" y="43"/>
                    <a:pt x="130" y="8"/>
                    <a:pt x="86" y="8"/>
                  </a:cubicBezTo>
                  <a:cubicBezTo>
                    <a:pt x="43" y="8"/>
                    <a:pt x="7" y="43"/>
                    <a:pt x="7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2" name="Freeform 164"/>
            <p:cNvSpPr/>
            <p:nvPr userDrawn="1"/>
          </p:nvSpPr>
          <p:spPr bwMode="auto">
            <a:xfrm>
              <a:off x="9185276" y="4941889"/>
              <a:ext cx="195263" cy="98425"/>
            </a:xfrm>
            <a:custGeom>
              <a:avLst/>
              <a:gdLst>
                <a:gd name="T0" fmla="*/ 123 w 123"/>
                <a:gd name="T1" fmla="*/ 62 h 62"/>
                <a:gd name="T2" fmla="*/ 116 w 123"/>
                <a:gd name="T3" fmla="*/ 62 h 62"/>
                <a:gd name="T4" fmla="*/ 61 w 123"/>
                <a:gd name="T5" fmla="*/ 7 h 62"/>
                <a:gd name="T6" fmla="*/ 7 w 123"/>
                <a:gd name="T7" fmla="*/ 62 h 62"/>
                <a:gd name="T8" fmla="*/ 0 w 123"/>
                <a:gd name="T9" fmla="*/ 62 h 62"/>
                <a:gd name="T10" fmla="*/ 61 w 123"/>
                <a:gd name="T11" fmla="*/ 0 h 62"/>
                <a:gd name="T12" fmla="*/ 123 w 123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2">
                  <a:moveTo>
                    <a:pt x="123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1" y="7"/>
                    <a:pt x="61" y="7"/>
                  </a:cubicBezTo>
                  <a:cubicBezTo>
                    <a:pt x="31" y="7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7" y="0"/>
                    <a:pt x="61" y="0"/>
                  </a:cubicBezTo>
                  <a:cubicBezTo>
                    <a:pt x="96" y="0"/>
                    <a:pt x="123" y="28"/>
                    <a:pt x="123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3" name="Freeform 165"/>
            <p:cNvSpPr/>
            <p:nvPr userDrawn="1"/>
          </p:nvSpPr>
          <p:spPr bwMode="auto">
            <a:xfrm>
              <a:off x="9229726" y="4986339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59 w 67"/>
                <a:gd name="T3" fmla="*/ 34 h 34"/>
                <a:gd name="T4" fmla="*/ 33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3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4" name="Freeform 166"/>
            <p:cNvSpPr/>
            <p:nvPr userDrawn="1"/>
          </p:nvSpPr>
          <p:spPr bwMode="auto">
            <a:xfrm>
              <a:off x="9463088" y="4864101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7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5" name="Freeform 167"/>
            <p:cNvSpPr/>
            <p:nvPr userDrawn="1"/>
          </p:nvSpPr>
          <p:spPr bwMode="auto">
            <a:xfrm>
              <a:off x="9501188" y="4902201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8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6" name="Freeform 168"/>
            <p:cNvSpPr/>
            <p:nvPr userDrawn="1"/>
          </p:nvSpPr>
          <p:spPr bwMode="auto">
            <a:xfrm>
              <a:off x="9540876" y="4941889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7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7" name="Freeform 169"/>
            <p:cNvSpPr/>
            <p:nvPr userDrawn="1"/>
          </p:nvSpPr>
          <p:spPr bwMode="auto">
            <a:xfrm>
              <a:off x="9585326" y="4986339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19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170"/>
            <p:cNvSpPr/>
            <p:nvPr userDrawn="1"/>
          </p:nvSpPr>
          <p:spPr bwMode="auto">
            <a:xfrm>
              <a:off x="9821863" y="4864101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7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171"/>
            <p:cNvSpPr/>
            <p:nvPr userDrawn="1"/>
          </p:nvSpPr>
          <p:spPr bwMode="auto">
            <a:xfrm>
              <a:off x="9859963" y="4902201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8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Freeform 172"/>
            <p:cNvSpPr/>
            <p:nvPr userDrawn="1"/>
          </p:nvSpPr>
          <p:spPr bwMode="auto">
            <a:xfrm>
              <a:off x="9899651" y="4941889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7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173"/>
            <p:cNvSpPr/>
            <p:nvPr userDrawn="1"/>
          </p:nvSpPr>
          <p:spPr bwMode="auto">
            <a:xfrm>
              <a:off x="9944101" y="4986339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20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74"/>
            <p:cNvSpPr/>
            <p:nvPr userDrawn="1"/>
          </p:nvSpPr>
          <p:spPr bwMode="auto">
            <a:xfrm>
              <a:off x="10002838" y="4691064"/>
              <a:ext cx="350838" cy="176213"/>
            </a:xfrm>
            <a:custGeom>
              <a:avLst/>
              <a:gdLst>
                <a:gd name="T0" fmla="*/ 221 w 221"/>
                <a:gd name="T1" fmla="*/ 111 h 111"/>
                <a:gd name="T2" fmla="*/ 214 w 221"/>
                <a:gd name="T3" fmla="*/ 111 h 111"/>
                <a:gd name="T4" fmla="*/ 111 w 221"/>
                <a:gd name="T5" fmla="*/ 8 h 111"/>
                <a:gd name="T6" fmla="*/ 7 w 221"/>
                <a:gd name="T7" fmla="*/ 111 h 111"/>
                <a:gd name="T8" fmla="*/ 0 w 221"/>
                <a:gd name="T9" fmla="*/ 111 h 111"/>
                <a:gd name="T10" fmla="*/ 111 w 221"/>
                <a:gd name="T11" fmla="*/ 0 h 111"/>
                <a:gd name="T12" fmla="*/ 221 w 221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1">
                  <a:moveTo>
                    <a:pt x="221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1" y="50"/>
                    <a:pt x="221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75"/>
            <p:cNvSpPr/>
            <p:nvPr userDrawn="1"/>
          </p:nvSpPr>
          <p:spPr bwMode="auto">
            <a:xfrm>
              <a:off x="10040938" y="4729164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8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76"/>
            <p:cNvSpPr/>
            <p:nvPr userDrawn="1"/>
          </p:nvSpPr>
          <p:spPr bwMode="auto">
            <a:xfrm>
              <a:off x="10080626" y="4768851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7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77"/>
            <p:cNvSpPr/>
            <p:nvPr userDrawn="1"/>
          </p:nvSpPr>
          <p:spPr bwMode="auto">
            <a:xfrm>
              <a:off x="10125076" y="4814889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4 w 67"/>
                <a:gd name="T5" fmla="*/ 7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7"/>
                    <a:pt x="34" y="7"/>
                  </a:cubicBezTo>
                  <a:cubicBezTo>
                    <a:pt x="19" y="7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78"/>
            <p:cNvSpPr/>
            <p:nvPr userDrawn="1"/>
          </p:nvSpPr>
          <p:spPr bwMode="auto">
            <a:xfrm>
              <a:off x="10172701" y="4864101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7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179"/>
            <p:cNvSpPr/>
            <p:nvPr userDrawn="1"/>
          </p:nvSpPr>
          <p:spPr bwMode="auto">
            <a:xfrm>
              <a:off x="10210801" y="4902201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8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180"/>
            <p:cNvSpPr/>
            <p:nvPr userDrawn="1"/>
          </p:nvSpPr>
          <p:spPr bwMode="auto">
            <a:xfrm>
              <a:off x="10250488" y="4941889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7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181"/>
            <p:cNvSpPr/>
            <p:nvPr userDrawn="1"/>
          </p:nvSpPr>
          <p:spPr bwMode="auto">
            <a:xfrm>
              <a:off x="10294938" y="4986339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19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182"/>
            <p:cNvSpPr/>
            <p:nvPr userDrawn="1"/>
          </p:nvSpPr>
          <p:spPr bwMode="auto">
            <a:xfrm>
              <a:off x="10528301" y="4864101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183"/>
            <p:cNvSpPr/>
            <p:nvPr userDrawn="1"/>
          </p:nvSpPr>
          <p:spPr bwMode="auto">
            <a:xfrm>
              <a:off x="10566401" y="4902201"/>
              <a:ext cx="276225" cy="138113"/>
            </a:xfrm>
            <a:custGeom>
              <a:avLst/>
              <a:gdLst>
                <a:gd name="T0" fmla="*/ 174 w 174"/>
                <a:gd name="T1" fmla="*/ 87 h 87"/>
                <a:gd name="T2" fmla="*/ 166 w 174"/>
                <a:gd name="T3" fmla="*/ 87 h 87"/>
                <a:gd name="T4" fmla="*/ 87 w 174"/>
                <a:gd name="T5" fmla="*/ 8 h 87"/>
                <a:gd name="T6" fmla="*/ 8 w 174"/>
                <a:gd name="T7" fmla="*/ 87 h 87"/>
                <a:gd name="T8" fmla="*/ 0 w 174"/>
                <a:gd name="T9" fmla="*/ 87 h 87"/>
                <a:gd name="T10" fmla="*/ 87 w 174"/>
                <a:gd name="T11" fmla="*/ 0 h 87"/>
                <a:gd name="T12" fmla="*/ 174 w 174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7">
                  <a:moveTo>
                    <a:pt x="174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1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184"/>
            <p:cNvSpPr/>
            <p:nvPr userDrawn="1"/>
          </p:nvSpPr>
          <p:spPr bwMode="auto">
            <a:xfrm>
              <a:off x="10606088" y="4941889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185"/>
            <p:cNvSpPr/>
            <p:nvPr userDrawn="1"/>
          </p:nvSpPr>
          <p:spPr bwMode="auto">
            <a:xfrm>
              <a:off x="10652126" y="4986339"/>
              <a:ext cx="104775" cy="53975"/>
            </a:xfrm>
            <a:custGeom>
              <a:avLst/>
              <a:gdLst>
                <a:gd name="T0" fmla="*/ 66 w 66"/>
                <a:gd name="T1" fmla="*/ 34 h 34"/>
                <a:gd name="T2" fmla="*/ 59 w 66"/>
                <a:gd name="T3" fmla="*/ 34 h 34"/>
                <a:gd name="T4" fmla="*/ 33 w 66"/>
                <a:gd name="T5" fmla="*/ 8 h 34"/>
                <a:gd name="T6" fmla="*/ 7 w 66"/>
                <a:gd name="T7" fmla="*/ 34 h 34"/>
                <a:gd name="T8" fmla="*/ 0 w 66"/>
                <a:gd name="T9" fmla="*/ 34 h 34"/>
                <a:gd name="T10" fmla="*/ 33 w 66"/>
                <a:gd name="T11" fmla="*/ 0 h 34"/>
                <a:gd name="T12" fmla="*/ 66 w 66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34">
                  <a:moveTo>
                    <a:pt x="66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1" y="0"/>
                    <a:pt x="66" y="15"/>
                    <a:pt x="66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186"/>
            <p:cNvSpPr/>
            <p:nvPr userDrawn="1"/>
          </p:nvSpPr>
          <p:spPr bwMode="auto">
            <a:xfrm>
              <a:off x="9644063" y="4687889"/>
              <a:ext cx="350838" cy="176213"/>
            </a:xfrm>
            <a:custGeom>
              <a:avLst/>
              <a:gdLst>
                <a:gd name="T0" fmla="*/ 221 w 221"/>
                <a:gd name="T1" fmla="*/ 111 h 111"/>
                <a:gd name="T2" fmla="*/ 214 w 221"/>
                <a:gd name="T3" fmla="*/ 111 h 111"/>
                <a:gd name="T4" fmla="*/ 111 w 221"/>
                <a:gd name="T5" fmla="*/ 8 h 111"/>
                <a:gd name="T6" fmla="*/ 7 w 221"/>
                <a:gd name="T7" fmla="*/ 111 h 111"/>
                <a:gd name="T8" fmla="*/ 0 w 221"/>
                <a:gd name="T9" fmla="*/ 111 h 111"/>
                <a:gd name="T10" fmla="*/ 111 w 221"/>
                <a:gd name="T11" fmla="*/ 0 h 111"/>
                <a:gd name="T12" fmla="*/ 221 w 221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1">
                  <a:moveTo>
                    <a:pt x="221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49" y="0"/>
                    <a:pt x="111" y="0"/>
                  </a:cubicBezTo>
                  <a:cubicBezTo>
                    <a:pt x="172" y="0"/>
                    <a:pt x="221" y="50"/>
                    <a:pt x="221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Freeform 187"/>
            <p:cNvSpPr/>
            <p:nvPr userDrawn="1"/>
          </p:nvSpPr>
          <p:spPr bwMode="auto">
            <a:xfrm>
              <a:off x="9682163" y="4727576"/>
              <a:ext cx="274638" cy="136525"/>
            </a:xfrm>
            <a:custGeom>
              <a:avLst/>
              <a:gdLst>
                <a:gd name="T0" fmla="*/ 173 w 173"/>
                <a:gd name="T1" fmla="*/ 86 h 86"/>
                <a:gd name="T2" fmla="*/ 166 w 173"/>
                <a:gd name="T3" fmla="*/ 86 h 86"/>
                <a:gd name="T4" fmla="*/ 87 w 173"/>
                <a:gd name="T5" fmla="*/ 7 h 86"/>
                <a:gd name="T6" fmla="*/ 8 w 173"/>
                <a:gd name="T7" fmla="*/ 86 h 86"/>
                <a:gd name="T8" fmla="*/ 0 w 173"/>
                <a:gd name="T9" fmla="*/ 86 h 86"/>
                <a:gd name="T10" fmla="*/ 87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0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4" y="0"/>
                    <a:pt x="173" y="38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188"/>
            <p:cNvSpPr/>
            <p:nvPr userDrawn="1"/>
          </p:nvSpPr>
          <p:spPr bwMode="auto">
            <a:xfrm>
              <a:off x="9721851" y="4765676"/>
              <a:ext cx="195263" cy="98425"/>
            </a:xfrm>
            <a:custGeom>
              <a:avLst/>
              <a:gdLst>
                <a:gd name="T0" fmla="*/ 123 w 123"/>
                <a:gd name="T1" fmla="*/ 62 h 62"/>
                <a:gd name="T2" fmla="*/ 116 w 123"/>
                <a:gd name="T3" fmla="*/ 62 h 62"/>
                <a:gd name="T4" fmla="*/ 62 w 123"/>
                <a:gd name="T5" fmla="*/ 8 h 62"/>
                <a:gd name="T6" fmla="*/ 7 w 123"/>
                <a:gd name="T7" fmla="*/ 62 h 62"/>
                <a:gd name="T8" fmla="*/ 0 w 123"/>
                <a:gd name="T9" fmla="*/ 62 h 62"/>
                <a:gd name="T10" fmla="*/ 62 w 123"/>
                <a:gd name="T11" fmla="*/ 0 h 62"/>
                <a:gd name="T12" fmla="*/ 123 w 123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2">
                  <a:moveTo>
                    <a:pt x="123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7" y="0"/>
                    <a:pt x="62" y="0"/>
                  </a:cubicBezTo>
                  <a:cubicBezTo>
                    <a:pt x="96" y="0"/>
                    <a:pt x="123" y="28"/>
                    <a:pt x="123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189"/>
            <p:cNvSpPr/>
            <p:nvPr userDrawn="1"/>
          </p:nvSpPr>
          <p:spPr bwMode="auto">
            <a:xfrm>
              <a:off x="9766301" y="481171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4 w 67"/>
                <a:gd name="T5" fmla="*/ 7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7"/>
                    <a:pt x="34" y="7"/>
                  </a:cubicBezTo>
                  <a:cubicBezTo>
                    <a:pt x="19" y="7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190"/>
            <p:cNvSpPr/>
            <p:nvPr userDrawn="1"/>
          </p:nvSpPr>
          <p:spPr bwMode="auto">
            <a:xfrm>
              <a:off x="9277351" y="4687889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191"/>
            <p:cNvSpPr/>
            <p:nvPr userDrawn="1"/>
          </p:nvSpPr>
          <p:spPr bwMode="auto">
            <a:xfrm>
              <a:off x="9315451" y="4727576"/>
              <a:ext cx="276225" cy="136525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0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5" y="0"/>
                    <a:pt x="174" y="38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192"/>
            <p:cNvSpPr/>
            <p:nvPr userDrawn="1"/>
          </p:nvSpPr>
          <p:spPr bwMode="auto">
            <a:xfrm>
              <a:off x="9355138" y="4765676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193"/>
            <p:cNvSpPr/>
            <p:nvPr userDrawn="1"/>
          </p:nvSpPr>
          <p:spPr bwMode="auto">
            <a:xfrm>
              <a:off x="9399588" y="481171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60 w 67"/>
                <a:gd name="T3" fmla="*/ 33 h 33"/>
                <a:gd name="T4" fmla="*/ 34 w 67"/>
                <a:gd name="T5" fmla="*/ 7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60" y="33"/>
                    <a:pt x="60" y="33"/>
                    <a:pt x="60" y="33"/>
                  </a:cubicBezTo>
                  <a:cubicBezTo>
                    <a:pt x="60" y="19"/>
                    <a:pt x="48" y="7"/>
                    <a:pt x="34" y="7"/>
                  </a:cubicBezTo>
                  <a:cubicBezTo>
                    <a:pt x="20" y="7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194"/>
            <p:cNvSpPr/>
            <p:nvPr userDrawn="1"/>
          </p:nvSpPr>
          <p:spPr bwMode="auto">
            <a:xfrm>
              <a:off x="8918576" y="4687889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195"/>
            <p:cNvSpPr/>
            <p:nvPr userDrawn="1"/>
          </p:nvSpPr>
          <p:spPr bwMode="auto">
            <a:xfrm>
              <a:off x="8956676" y="4727576"/>
              <a:ext cx="274638" cy="136525"/>
            </a:xfrm>
            <a:custGeom>
              <a:avLst/>
              <a:gdLst>
                <a:gd name="T0" fmla="*/ 173 w 173"/>
                <a:gd name="T1" fmla="*/ 86 h 86"/>
                <a:gd name="T2" fmla="*/ 166 w 173"/>
                <a:gd name="T3" fmla="*/ 86 h 86"/>
                <a:gd name="T4" fmla="*/ 87 w 173"/>
                <a:gd name="T5" fmla="*/ 7 h 86"/>
                <a:gd name="T6" fmla="*/ 8 w 173"/>
                <a:gd name="T7" fmla="*/ 86 h 86"/>
                <a:gd name="T8" fmla="*/ 0 w 173"/>
                <a:gd name="T9" fmla="*/ 86 h 86"/>
                <a:gd name="T10" fmla="*/ 87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0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5" y="0"/>
                    <a:pt x="173" y="38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196"/>
            <p:cNvSpPr/>
            <p:nvPr userDrawn="1"/>
          </p:nvSpPr>
          <p:spPr bwMode="auto">
            <a:xfrm>
              <a:off x="8996363" y="4765676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197"/>
            <p:cNvSpPr/>
            <p:nvPr userDrawn="1"/>
          </p:nvSpPr>
          <p:spPr bwMode="auto">
            <a:xfrm>
              <a:off x="9040813" y="481171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60 w 67"/>
                <a:gd name="T3" fmla="*/ 33 h 33"/>
                <a:gd name="T4" fmla="*/ 34 w 67"/>
                <a:gd name="T5" fmla="*/ 7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60" y="33"/>
                    <a:pt x="60" y="33"/>
                    <a:pt x="60" y="33"/>
                  </a:cubicBezTo>
                  <a:cubicBezTo>
                    <a:pt x="60" y="19"/>
                    <a:pt x="48" y="7"/>
                    <a:pt x="34" y="7"/>
                  </a:cubicBezTo>
                  <a:cubicBezTo>
                    <a:pt x="20" y="7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198"/>
            <p:cNvSpPr/>
            <p:nvPr userDrawn="1"/>
          </p:nvSpPr>
          <p:spPr bwMode="auto">
            <a:xfrm>
              <a:off x="9093201" y="4510089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5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5" y="111"/>
                    <a:pt x="215" y="111"/>
                    <a:pt x="215" y="111"/>
                  </a:cubicBezTo>
                  <a:cubicBezTo>
                    <a:pt x="215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199"/>
            <p:cNvSpPr/>
            <p:nvPr userDrawn="1"/>
          </p:nvSpPr>
          <p:spPr bwMode="auto">
            <a:xfrm>
              <a:off x="9132888" y="4548189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5 w 173"/>
                <a:gd name="T3" fmla="*/ 87 h 87"/>
                <a:gd name="T4" fmla="*/ 86 w 173"/>
                <a:gd name="T5" fmla="*/ 8 h 87"/>
                <a:gd name="T6" fmla="*/ 7 w 173"/>
                <a:gd name="T7" fmla="*/ 87 h 87"/>
                <a:gd name="T8" fmla="*/ 0 w 173"/>
                <a:gd name="T9" fmla="*/ 87 h 87"/>
                <a:gd name="T10" fmla="*/ 86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5" y="87"/>
                    <a:pt x="165" y="87"/>
                    <a:pt x="165" y="87"/>
                  </a:cubicBezTo>
                  <a:cubicBezTo>
                    <a:pt x="165" y="43"/>
                    <a:pt x="130" y="8"/>
                    <a:pt x="86" y="8"/>
                  </a:cubicBezTo>
                  <a:cubicBezTo>
                    <a:pt x="43" y="8"/>
                    <a:pt x="7" y="43"/>
                    <a:pt x="7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200"/>
            <p:cNvSpPr/>
            <p:nvPr userDrawn="1"/>
          </p:nvSpPr>
          <p:spPr bwMode="auto">
            <a:xfrm>
              <a:off x="9170988" y="4587876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7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7" y="62"/>
                    <a:pt x="117" y="62"/>
                    <a:pt x="117" y="62"/>
                  </a:cubicBezTo>
                  <a:cubicBezTo>
                    <a:pt x="117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201"/>
            <p:cNvSpPr/>
            <p:nvPr userDrawn="1"/>
          </p:nvSpPr>
          <p:spPr bwMode="auto">
            <a:xfrm>
              <a:off x="9217026" y="463391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7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7"/>
                    <a:pt x="33" y="7"/>
                  </a:cubicBezTo>
                  <a:cubicBezTo>
                    <a:pt x="19" y="7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Freeform 202"/>
            <p:cNvSpPr/>
            <p:nvPr userDrawn="1"/>
          </p:nvSpPr>
          <p:spPr bwMode="auto">
            <a:xfrm>
              <a:off x="9272588" y="4332289"/>
              <a:ext cx="350838" cy="176213"/>
            </a:xfrm>
            <a:custGeom>
              <a:avLst/>
              <a:gdLst>
                <a:gd name="T0" fmla="*/ 221 w 221"/>
                <a:gd name="T1" fmla="*/ 111 h 111"/>
                <a:gd name="T2" fmla="*/ 214 w 221"/>
                <a:gd name="T3" fmla="*/ 111 h 111"/>
                <a:gd name="T4" fmla="*/ 110 w 221"/>
                <a:gd name="T5" fmla="*/ 8 h 111"/>
                <a:gd name="T6" fmla="*/ 7 w 221"/>
                <a:gd name="T7" fmla="*/ 111 h 111"/>
                <a:gd name="T8" fmla="*/ 0 w 221"/>
                <a:gd name="T9" fmla="*/ 111 h 111"/>
                <a:gd name="T10" fmla="*/ 110 w 221"/>
                <a:gd name="T11" fmla="*/ 0 h 111"/>
                <a:gd name="T12" fmla="*/ 221 w 221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1">
                  <a:moveTo>
                    <a:pt x="221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7" y="8"/>
                    <a:pt x="110" y="8"/>
                  </a:cubicBezTo>
                  <a:cubicBezTo>
                    <a:pt x="54" y="8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49" y="0"/>
                    <a:pt x="110" y="0"/>
                  </a:cubicBezTo>
                  <a:cubicBezTo>
                    <a:pt x="172" y="0"/>
                    <a:pt x="221" y="50"/>
                    <a:pt x="221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203"/>
            <p:cNvSpPr/>
            <p:nvPr userDrawn="1"/>
          </p:nvSpPr>
          <p:spPr bwMode="auto">
            <a:xfrm>
              <a:off x="9310688" y="4370389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6 w 173"/>
                <a:gd name="T5" fmla="*/ 8 h 87"/>
                <a:gd name="T6" fmla="*/ 7 w 173"/>
                <a:gd name="T7" fmla="*/ 87 h 87"/>
                <a:gd name="T8" fmla="*/ 0 w 173"/>
                <a:gd name="T9" fmla="*/ 87 h 87"/>
                <a:gd name="T10" fmla="*/ 86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6" y="8"/>
                  </a:cubicBezTo>
                  <a:cubicBezTo>
                    <a:pt x="43" y="8"/>
                    <a:pt x="7" y="43"/>
                    <a:pt x="7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204"/>
            <p:cNvSpPr/>
            <p:nvPr userDrawn="1"/>
          </p:nvSpPr>
          <p:spPr bwMode="auto">
            <a:xfrm>
              <a:off x="9350376" y="4410076"/>
              <a:ext cx="195263" cy="98425"/>
            </a:xfrm>
            <a:custGeom>
              <a:avLst/>
              <a:gdLst>
                <a:gd name="T0" fmla="*/ 123 w 123"/>
                <a:gd name="T1" fmla="*/ 62 h 62"/>
                <a:gd name="T2" fmla="*/ 116 w 123"/>
                <a:gd name="T3" fmla="*/ 62 h 62"/>
                <a:gd name="T4" fmla="*/ 61 w 123"/>
                <a:gd name="T5" fmla="*/ 8 h 62"/>
                <a:gd name="T6" fmla="*/ 7 w 123"/>
                <a:gd name="T7" fmla="*/ 62 h 62"/>
                <a:gd name="T8" fmla="*/ 0 w 123"/>
                <a:gd name="T9" fmla="*/ 62 h 62"/>
                <a:gd name="T10" fmla="*/ 61 w 123"/>
                <a:gd name="T11" fmla="*/ 0 h 62"/>
                <a:gd name="T12" fmla="*/ 123 w 123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2">
                  <a:moveTo>
                    <a:pt x="123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1" y="8"/>
                    <a:pt x="61" y="8"/>
                  </a:cubicBezTo>
                  <a:cubicBezTo>
                    <a:pt x="32" y="8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7" y="0"/>
                    <a:pt x="61" y="0"/>
                  </a:cubicBezTo>
                  <a:cubicBezTo>
                    <a:pt x="96" y="0"/>
                    <a:pt x="123" y="28"/>
                    <a:pt x="123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206"/>
            <p:cNvSpPr/>
            <p:nvPr userDrawn="1"/>
          </p:nvSpPr>
          <p:spPr bwMode="auto">
            <a:xfrm>
              <a:off x="9394825" y="4454526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59 w 67"/>
                <a:gd name="T3" fmla="*/ 34 h 34"/>
                <a:gd name="T4" fmla="*/ 33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3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20"/>
                    <a:pt x="48" y="8"/>
                    <a:pt x="33" y="8"/>
                  </a:cubicBezTo>
                  <a:cubicBezTo>
                    <a:pt x="19" y="8"/>
                    <a:pt x="8" y="20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207"/>
            <p:cNvSpPr/>
            <p:nvPr userDrawn="1"/>
          </p:nvSpPr>
          <p:spPr bwMode="auto">
            <a:xfrm>
              <a:off x="8556625" y="4687888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208"/>
            <p:cNvSpPr/>
            <p:nvPr userDrawn="1"/>
          </p:nvSpPr>
          <p:spPr bwMode="auto">
            <a:xfrm>
              <a:off x="8594725" y="4727576"/>
              <a:ext cx="276225" cy="136525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5" y="0"/>
                    <a:pt x="174" y="38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209"/>
            <p:cNvSpPr/>
            <p:nvPr userDrawn="1"/>
          </p:nvSpPr>
          <p:spPr bwMode="auto">
            <a:xfrm>
              <a:off x="8634413" y="4765676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210"/>
            <p:cNvSpPr/>
            <p:nvPr userDrawn="1"/>
          </p:nvSpPr>
          <p:spPr bwMode="auto">
            <a:xfrm>
              <a:off x="8680450" y="4811713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7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7"/>
                    <a:pt x="33" y="7"/>
                  </a:cubicBezTo>
                  <a:cubicBezTo>
                    <a:pt x="19" y="7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211"/>
            <p:cNvSpPr/>
            <p:nvPr userDrawn="1"/>
          </p:nvSpPr>
          <p:spPr bwMode="auto">
            <a:xfrm>
              <a:off x="8194675" y="4687888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5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5" y="111"/>
                    <a:pt x="215" y="111"/>
                    <a:pt x="215" y="111"/>
                  </a:cubicBezTo>
                  <a:cubicBezTo>
                    <a:pt x="215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212"/>
            <p:cNvSpPr/>
            <p:nvPr userDrawn="1"/>
          </p:nvSpPr>
          <p:spPr bwMode="auto">
            <a:xfrm>
              <a:off x="8234363" y="4727576"/>
              <a:ext cx="274638" cy="136525"/>
            </a:xfrm>
            <a:custGeom>
              <a:avLst/>
              <a:gdLst>
                <a:gd name="T0" fmla="*/ 173 w 173"/>
                <a:gd name="T1" fmla="*/ 86 h 86"/>
                <a:gd name="T2" fmla="*/ 165 w 173"/>
                <a:gd name="T3" fmla="*/ 86 h 86"/>
                <a:gd name="T4" fmla="*/ 86 w 173"/>
                <a:gd name="T5" fmla="*/ 7 h 86"/>
                <a:gd name="T6" fmla="*/ 7 w 173"/>
                <a:gd name="T7" fmla="*/ 86 h 86"/>
                <a:gd name="T8" fmla="*/ 0 w 173"/>
                <a:gd name="T9" fmla="*/ 86 h 86"/>
                <a:gd name="T10" fmla="*/ 86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5" y="86"/>
                    <a:pt x="165" y="86"/>
                    <a:pt x="165" y="86"/>
                  </a:cubicBezTo>
                  <a:cubicBezTo>
                    <a:pt x="165" y="43"/>
                    <a:pt x="130" y="7"/>
                    <a:pt x="86" y="7"/>
                  </a:cubicBezTo>
                  <a:cubicBezTo>
                    <a:pt x="43" y="7"/>
                    <a:pt x="7" y="43"/>
                    <a:pt x="7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8"/>
                    <a:pt x="39" y="0"/>
                    <a:pt x="86" y="0"/>
                  </a:cubicBezTo>
                  <a:cubicBezTo>
                    <a:pt x="134" y="0"/>
                    <a:pt x="173" y="38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213"/>
            <p:cNvSpPr/>
            <p:nvPr userDrawn="1"/>
          </p:nvSpPr>
          <p:spPr bwMode="auto">
            <a:xfrm>
              <a:off x="8272463" y="4765676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7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7" y="62"/>
                    <a:pt x="117" y="62"/>
                    <a:pt x="117" y="62"/>
                  </a:cubicBezTo>
                  <a:cubicBezTo>
                    <a:pt x="117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214"/>
            <p:cNvSpPr/>
            <p:nvPr userDrawn="1"/>
          </p:nvSpPr>
          <p:spPr bwMode="auto">
            <a:xfrm>
              <a:off x="8318500" y="4811713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7 h 33"/>
                <a:gd name="T6" fmla="*/ 8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7"/>
                    <a:pt x="33" y="7"/>
                  </a:cubicBezTo>
                  <a:cubicBezTo>
                    <a:pt x="19" y="7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215"/>
            <p:cNvSpPr/>
            <p:nvPr userDrawn="1"/>
          </p:nvSpPr>
          <p:spPr bwMode="auto">
            <a:xfrm>
              <a:off x="9825038" y="4510088"/>
              <a:ext cx="350838" cy="176213"/>
            </a:xfrm>
            <a:custGeom>
              <a:avLst/>
              <a:gdLst>
                <a:gd name="T0" fmla="*/ 221 w 221"/>
                <a:gd name="T1" fmla="*/ 111 h 111"/>
                <a:gd name="T2" fmla="*/ 214 w 221"/>
                <a:gd name="T3" fmla="*/ 111 h 111"/>
                <a:gd name="T4" fmla="*/ 110 w 221"/>
                <a:gd name="T5" fmla="*/ 8 h 111"/>
                <a:gd name="T6" fmla="*/ 7 w 221"/>
                <a:gd name="T7" fmla="*/ 111 h 111"/>
                <a:gd name="T8" fmla="*/ 0 w 221"/>
                <a:gd name="T9" fmla="*/ 111 h 111"/>
                <a:gd name="T10" fmla="*/ 110 w 221"/>
                <a:gd name="T11" fmla="*/ 0 h 111"/>
                <a:gd name="T12" fmla="*/ 221 w 221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1">
                  <a:moveTo>
                    <a:pt x="221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7" y="8"/>
                    <a:pt x="110" y="8"/>
                  </a:cubicBezTo>
                  <a:cubicBezTo>
                    <a:pt x="54" y="8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49" y="0"/>
                    <a:pt x="110" y="0"/>
                  </a:cubicBezTo>
                  <a:cubicBezTo>
                    <a:pt x="172" y="0"/>
                    <a:pt x="221" y="50"/>
                    <a:pt x="221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216"/>
            <p:cNvSpPr/>
            <p:nvPr userDrawn="1"/>
          </p:nvSpPr>
          <p:spPr bwMode="auto">
            <a:xfrm>
              <a:off x="9863138" y="4548188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6 w 173"/>
                <a:gd name="T5" fmla="*/ 8 h 87"/>
                <a:gd name="T6" fmla="*/ 7 w 173"/>
                <a:gd name="T7" fmla="*/ 87 h 87"/>
                <a:gd name="T8" fmla="*/ 0 w 173"/>
                <a:gd name="T9" fmla="*/ 87 h 87"/>
                <a:gd name="T10" fmla="*/ 86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6" y="8"/>
                  </a:cubicBezTo>
                  <a:cubicBezTo>
                    <a:pt x="43" y="8"/>
                    <a:pt x="7" y="43"/>
                    <a:pt x="7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217"/>
            <p:cNvSpPr/>
            <p:nvPr userDrawn="1"/>
          </p:nvSpPr>
          <p:spPr bwMode="auto">
            <a:xfrm>
              <a:off x="9902825" y="4587876"/>
              <a:ext cx="195263" cy="98425"/>
            </a:xfrm>
            <a:custGeom>
              <a:avLst/>
              <a:gdLst>
                <a:gd name="T0" fmla="*/ 123 w 123"/>
                <a:gd name="T1" fmla="*/ 62 h 62"/>
                <a:gd name="T2" fmla="*/ 116 w 123"/>
                <a:gd name="T3" fmla="*/ 62 h 62"/>
                <a:gd name="T4" fmla="*/ 61 w 123"/>
                <a:gd name="T5" fmla="*/ 8 h 62"/>
                <a:gd name="T6" fmla="*/ 7 w 123"/>
                <a:gd name="T7" fmla="*/ 62 h 62"/>
                <a:gd name="T8" fmla="*/ 0 w 123"/>
                <a:gd name="T9" fmla="*/ 62 h 62"/>
                <a:gd name="T10" fmla="*/ 61 w 123"/>
                <a:gd name="T11" fmla="*/ 0 h 62"/>
                <a:gd name="T12" fmla="*/ 123 w 123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2">
                  <a:moveTo>
                    <a:pt x="123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1" y="8"/>
                    <a:pt x="61" y="8"/>
                  </a:cubicBezTo>
                  <a:cubicBezTo>
                    <a:pt x="32" y="8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7" y="0"/>
                    <a:pt x="61" y="0"/>
                  </a:cubicBezTo>
                  <a:cubicBezTo>
                    <a:pt x="96" y="0"/>
                    <a:pt x="123" y="28"/>
                    <a:pt x="123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218"/>
            <p:cNvSpPr/>
            <p:nvPr userDrawn="1"/>
          </p:nvSpPr>
          <p:spPr bwMode="auto">
            <a:xfrm>
              <a:off x="9947275" y="4633913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7 h 33"/>
                <a:gd name="T6" fmla="*/ 8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7"/>
                    <a:pt x="33" y="7"/>
                  </a:cubicBezTo>
                  <a:cubicBezTo>
                    <a:pt x="19" y="7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Freeform 219"/>
            <p:cNvSpPr/>
            <p:nvPr userDrawn="1"/>
          </p:nvSpPr>
          <p:spPr bwMode="auto">
            <a:xfrm>
              <a:off x="9448800" y="4510088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Freeform 220"/>
            <p:cNvSpPr/>
            <p:nvPr userDrawn="1"/>
          </p:nvSpPr>
          <p:spPr bwMode="auto">
            <a:xfrm>
              <a:off x="9488488" y="4548188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5 w 173"/>
                <a:gd name="T3" fmla="*/ 87 h 87"/>
                <a:gd name="T4" fmla="*/ 86 w 173"/>
                <a:gd name="T5" fmla="*/ 8 h 87"/>
                <a:gd name="T6" fmla="*/ 7 w 173"/>
                <a:gd name="T7" fmla="*/ 87 h 87"/>
                <a:gd name="T8" fmla="*/ 0 w 173"/>
                <a:gd name="T9" fmla="*/ 87 h 87"/>
                <a:gd name="T10" fmla="*/ 86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5" y="87"/>
                    <a:pt x="165" y="87"/>
                    <a:pt x="165" y="87"/>
                  </a:cubicBezTo>
                  <a:cubicBezTo>
                    <a:pt x="165" y="43"/>
                    <a:pt x="130" y="8"/>
                    <a:pt x="86" y="8"/>
                  </a:cubicBezTo>
                  <a:cubicBezTo>
                    <a:pt x="43" y="8"/>
                    <a:pt x="7" y="43"/>
                    <a:pt x="7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8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Freeform 221"/>
            <p:cNvSpPr/>
            <p:nvPr userDrawn="1"/>
          </p:nvSpPr>
          <p:spPr bwMode="auto">
            <a:xfrm>
              <a:off x="9526588" y="4587876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7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7" y="62"/>
                    <a:pt x="117" y="62"/>
                    <a:pt x="117" y="62"/>
                  </a:cubicBezTo>
                  <a:cubicBezTo>
                    <a:pt x="117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Freeform 222"/>
            <p:cNvSpPr/>
            <p:nvPr userDrawn="1"/>
          </p:nvSpPr>
          <p:spPr bwMode="auto">
            <a:xfrm>
              <a:off x="9572625" y="4633913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7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7"/>
                    <a:pt x="33" y="7"/>
                  </a:cubicBezTo>
                  <a:cubicBezTo>
                    <a:pt x="19" y="7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Freeform 223"/>
            <p:cNvSpPr/>
            <p:nvPr userDrawn="1"/>
          </p:nvSpPr>
          <p:spPr bwMode="auto">
            <a:xfrm>
              <a:off x="8562975" y="5037138"/>
              <a:ext cx="352425" cy="174625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Freeform 224"/>
            <p:cNvSpPr/>
            <p:nvPr userDrawn="1"/>
          </p:nvSpPr>
          <p:spPr bwMode="auto">
            <a:xfrm>
              <a:off x="8601075" y="5076826"/>
              <a:ext cx="276225" cy="134938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225"/>
            <p:cNvSpPr/>
            <p:nvPr userDrawn="1"/>
          </p:nvSpPr>
          <p:spPr bwMode="auto">
            <a:xfrm>
              <a:off x="8640763" y="5114926"/>
              <a:ext cx="196850" cy="96838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226"/>
            <p:cNvSpPr/>
            <p:nvPr userDrawn="1"/>
          </p:nvSpPr>
          <p:spPr bwMode="auto">
            <a:xfrm>
              <a:off x="8685213" y="5160963"/>
              <a:ext cx="106363" cy="50800"/>
            </a:xfrm>
            <a:custGeom>
              <a:avLst/>
              <a:gdLst>
                <a:gd name="T0" fmla="*/ 67 w 67"/>
                <a:gd name="T1" fmla="*/ 33 h 33"/>
                <a:gd name="T2" fmla="*/ 60 w 67"/>
                <a:gd name="T3" fmla="*/ 33 h 33"/>
                <a:gd name="T4" fmla="*/ 34 w 67"/>
                <a:gd name="T5" fmla="*/ 8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60" y="33"/>
                    <a:pt x="60" y="33"/>
                    <a:pt x="60" y="33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20" y="8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227"/>
            <p:cNvSpPr/>
            <p:nvPr userDrawn="1"/>
          </p:nvSpPr>
          <p:spPr bwMode="auto">
            <a:xfrm>
              <a:off x="9275763" y="5037138"/>
              <a:ext cx="350838" cy="174625"/>
            </a:xfrm>
            <a:custGeom>
              <a:avLst/>
              <a:gdLst>
                <a:gd name="T0" fmla="*/ 221 w 221"/>
                <a:gd name="T1" fmla="*/ 111 h 111"/>
                <a:gd name="T2" fmla="*/ 214 w 221"/>
                <a:gd name="T3" fmla="*/ 111 h 111"/>
                <a:gd name="T4" fmla="*/ 111 w 221"/>
                <a:gd name="T5" fmla="*/ 8 h 111"/>
                <a:gd name="T6" fmla="*/ 7 w 221"/>
                <a:gd name="T7" fmla="*/ 111 h 111"/>
                <a:gd name="T8" fmla="*/ 0 w 221"/>
                <a:gd name="T9" fmla="*/ 111 h 111"/>
                <a:gd name="T10" fmla="*/ 111 w 221"/>
                <a:gd name="T11" fmla="*/ 0 h 111"/>
                <a:gd name="T12" fmla="*/ 221 w 221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1">
                  <a:moveTo>
                    <a:pt x="221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49" y="0"/>
                    <a:pt x="111" y="0"/>
                  </a:cubicBezTo>
                  <a:cubicBezTo>
                    <a:pt x="172" y="0"/>
                    <a:pt x="221" y="50"/>
                    <a:pt x="221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228"/>
            <p:cNvSpPr/>
            <p:nvPr userDrawn="1"/>
          </p:nvSpPr>
          <p:spPr bwMode="auto">
            <a:xfrm>
              <a:off x="9313863" y="5076826"/>
              <a:ext cx="274638" cy="134938"/>
            </a:xfrm>
            <a:custGeom>
              <a:avLst/>
              <a:gdLst>
                <a:gd name="T0" fmla="*/ 173 w 173"/>
                <a:gd name="T1" fmla="*/ 86 h 86"/>
                <a:gd name="T2" fmla="*/ 166 w 173"/>
                <a:gd name="T3" fmla="*/ 86 h 86"/>
                <a:gd name="T4" fmla="*/ 87 w 173"/>
                <a:gd name="T5" fmla="*/ 7 h 86"/>
                <a:gd name="T6" fmla="*/ 8 w 173"/>
                <a:gd name="T7" fmla="*/ 86 h 86"/>
                <a:gd name="T8" fmla="*/ 0 w 173"/>
                <a:gd name="T9" fmla="*/ 86 h 86"/>
                <a:gd name="T10" fmla="*/ 87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0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229"/>
            <p:cNvSpPr/>
            <p:nvPr userDrawn="1"/>
          </p:nvSpPr>
          <p:spPr bwMode="auto">
            <a:xfrm>
              <a:off x="9353550" y="5114926"/>
              <a:ext cx="195263" cy="96838"/>
            </a:xfrm>
            <a:custGeom>
              <a:avLst/>
              <a:gdLst>
                <a:gd name="T0" fmla="*/ 123 w 123"/>
                <a:gd name="T1" fmla="*/ 62 h 62"/>
                <a:gd name="T2" fmla="*/ 116 w 123"/>
                <a:gd name="T3" fmla="*/ 62 h 62"/>
                <a:gd name="T4" fmla="*/ 62 w 123"/>
                <a:gd name="T5" fmla="*/ 8 h 62"/>
                <a:gd name="T6" fmla="*/ 7 w 123"/>
                <a:gd name="T7" fmla="*/ 62 h 62"/>
                <a:gd name="T8" fmla="*/ 0 w 123"/>
                <a:gd name="T9" fmla="*/ 62 h 62"/>
                <a:gd name="T10" fmla="*/ 62 w 123"/>
                <a:gd name="T11" fmla="*/ 0 h 62"/>
                <a:gd name="T12" fmla="*/ 123 w 123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2">
                  <a:moveTo>
                    <a:pt x="123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7" y="0"/>
                    <a:pt x="62" y="0"/>
                  </a:cubicBezTo>
                  <a:cubicBezTo>
                    <a:pt x="96" y="0"/>
                    <a:pt x="123" y="28"/>
                    <a:pt x="123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230"/>
            <p:cNvSpPr/>
            <p:nvPr userDrawn="1"/>
          </p:nvSpPr>
          <p:spPr bwMode="auto">
            <a:xfrm>
              <a:off x="9398000" y="5160963"/>
              <a:ext cx="106363" cy="50800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4 w 67"/>
                <a:gd name="T5" fmla="*/ 8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8"/>
                    <a:pt x="34" y="8"/>
                  </a:cubicBezTo>
                  <a:cubicBezTo>
                    <a:pt x="19" y="8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231"/>
            <p:cNvSpPr/>
            <p:nvPr userDrawn="1"/>
          </p:nvSpPr>
          <p:spPr bwMode="auto">
            <a:xfrm>
              <a:off x="9631363" y="5037138"/>
              <a:ext cx="352425" cy="174625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Freeform 232"/>
            <p:cNvSpPr/>
            <p:nvPr userDrawn="1"/>
          </p:nvSpPr>
          <p:spPr bwMode="auto">
            <a:xfrm>
              <a:off x="9669463" y="5076826"/>
              <a:ext cx="276225" cy="134938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Freeform 233"/>
            <p:cNvSpPr/>
            <p:nvPr userDrawn="1"/>
          </p:nvSpPr>
          <p:spPr bwMode="auto">
            <a:xfrm>
              <a:off x="9709150" y="5114926"/>
              <a:ext cx="196850" cy="96838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Freeform 234"/>
            <p:cNvSpPr/>
            <p:nvPr userDrawn="1"/>
          </p:nvSpPr>
          <p:spPr bwMode="auto">
            <a:xfrm>
              <a:off x="9755188" y="5160963"/>
              <a:ext cx="104775" cy="50800"/>
            </a:xfrm>
            <a:custGeom>
              <a:avLst/>
              <a:gdLst>
                <a:gd name="T0" fmla="*/ 66 w 66"/>
                <a:gd name="T1" fmla="*/ 33 h 33"/>
                <a:gd name="T2" fmla="*/ 59 w 66"/>
                <a:gd name="T3" fmla="*/ 33 h 33"/>
                <a:gd name="T4" fmla="*/ 33 w 66"/>
                <a:gd name="T5" fmla="*/ 8 h 33"/>
                <a:gd name="T6" fmla="*/ 7 w 66"/>
                <a:gd name="T7" fmla="*/ 33 h 33"/>
                <a:gd name="T8" fmla="*/ 0 w 66"/>
                <a:gd name="T9" fmla="*/ 33 h 33"/>
                <a:gd name="T10" fmla="*/ 33 w 66"/>
                <a:gd name="T11" fmla="*/ 0 h 33"/>
                <a:gd name="T12" fmla="*/ 66 w 66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33">
                  <a:moveTo>
                    <a:pt x="66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1" y="0"/>
                    <a:pt x="66" y="15"/>
                    <a:pt x="66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Freeform 235"/>
            <p:cNvSpPr/>
            <p:nvPr userDrawn="1"/>
          </p:nvSpPr>
          <p:spPr bwMode="auto">
            <a:xfrm>
              <a:off x="9990138" y="5037138"/>
              <a:ext cx="352425" cy="174625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Freeform 236"/>
            <p:cNvSpPr/>
            <p:nvPr userDrawn="1"/>
          </p:nvSpPr>
          <p:spPr bwMode="auto">
            <a:xfrm>
              <a:off x="10028238" y="5076826"/>
              <a:ext cx="276225" cy="134938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Freeform 237"/>
            <p:cNvSpPr/>
            <p:nvPr userDrawn="1"/>
          </p:nvSpPr>
          <p:spPr bwMode="auto">
            <a:xfrm>
              <a:off x="10067925" y="5114926"/>
              <a:ext cx="196850" cy="96838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Freeform 238"/>
            <p:cNvSpPr/>
            <p:nvPr userDrawn="1"/>
          </p:nvSpPr>
          <p:spPr bwMode="auto">
            <a:xfrm>
              <a:off x="10113963" y="5160963"/>
              <a:ext cx="104775" cy="50800"/>
            </a:xfrm>
            <a:custGeom>
              <a:avLst/>
              <a:gdLst>
                <a:gd name="T0" fmla="*/ 66 w 66"/>
                <a:gd name="T1" fmla="*/ 33 h 33"/>
                <a:gd name="T2" fmla="*/ 59 w 66"/>
                <a:gd name="T3" fmla="*/ 33 h 33"/>
                <a:gd name="T4" fmla="*/ 33 w 66"/>
                <a:gd name="T5" fmla="*/ 8 h 33"/>
                <a:gd name="T6" fmla="*/ 7 w 66"/>
                <a:gd name="T7" fmla="*/ 33 h 33"/>
                <a:gd name="T8" fmla="*/ 0 w 66"/>
                <a:gd name="T9" fmla="*/ 33 h 33"/>
                <a:gd name="T10" fmla="*/ 33 w 66"/>
                <a:gd name="T11" fmla="*/ 0 h 33"/>
                <a:gd name="T12" fmla="*/ 66 w 66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33">
                  <a:moveTo>
                    <a:pt x="66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1" y="0"/>
                    <a:pt x="66" y="15"/>
                    <a:pt x="66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Freeform 239"/>
            <p:cNvSpPr/>
            <p:nvPr userDrawn="1"/>
          </p:nvSpPr>
          <p:spPr bwMode="auto">
            <a:xfrm>
              <a:off x="10345738" y="5037138"/>
              <a:ext cx="352425" cy="174625"/>
            </a:xfrm>
            <a:custGeom>
              <a:avLst/>
              <a:gdLst>
                <a:gd name="T0" fmla="*/ 222 w 222"/>
                <a:gd name="T1" fmla="*/ 111 h 111"/>
                <a:gd name="T2" fmla="*/ 215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5" y="111"/>
                    <a:pt x="215" y="111"/>
                    <a:pt x="215" y="111"/>
                  </a:cubicBezTo>
                  <a:cubicBezTo>
                    <a:pt x="215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Freeform 240"/>
            <p:cNvSpPr/>
            <p:nvPr userDrawn="1"/>
          </p:nvSpPr>
          <p:spPr bwMode="auto">
            <a:xfrm>
              <a:off x="10385425" y="5076826"/>
              <a:ext cx="274638" cy="134938"/>
            </a:xfrm>
            <a:custGeom>
              <a:avLst/>
              <a:gdLst>
                <a:gd name="T0" fmla="*/ 173 w 173"/>
                <a:gd name="T1" fmla="*/ 86 h 86"/>
                <a:gd name="T2" fmla="*/ 165 w 173"/>
                <a:gd name="T3" fmla="*/ 86 h 86"/>
                <a:gd name="T4" fmla="*/ 86 w 173"/>
                <a:gd name="T5" fmla="*/ 7 h 86"/>
                <a:gd name="T6" fmla="*/ 7 w 173"/>
                <a:gd name="T7" fmla="*/ 86 h 86"/>
                <a:gd name="T8" fmla="*/ 0 w 173"/>
                <a:gd name="T9" fmla="*/ 86 h 86"/>
                <a:gd name="T10" fmla="*/ 86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5" y="86"/>
                    <a:pt x="165" y="86"/>
                    <a:pt x="165" y="86"/>
                  </a:cubicBezTo>
                  <a:cubicBezTo>
                    <a:pt x="165" y="43"/>
                    <a:pt x="130" y="7"/>
                    <a:pt x="86" y="7"/>
                  </a:cubicBezTo>
                  <a:cubicBezTo>
                    <a:pt x="43" y="7"/>
                    <a:pt x="7" y="43"/>
                    <a:pt x="7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Freeform 241"/>
            <p:cNvSpPr/>
            <p:nvPr userDrawn="1"/>
          </p:nvSpPr>
          <p:spPr bwMode="auto">
            <a:xfrm>
              <a:off x="10423525" y="5114926"/>
              <a:ext cx="196850" cy="96838"/>
            </a:xfrm>
            <a:custGeom>
              <a:avLst/>
              <a:gdLst>
                <a:gd name="T0" fmla="*/ 124 w 124"/>
                <a:gd name="T1" fmla="*/ 62 h 62"/>
                <a:gd name="T2" fmla="*/ 117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7" y="62"/>
                    <a:pt x="117" y="62"/>
                    <a:pt x="117" y="62"/>
                  </a:cubicBezTo>
                  <a:cubicBezTo>
                    <a:pt x="117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Freeform 242"/>
            <p:cNvSpPr/>
            <p:nvPr userDrawn="1"/>
          </p:nvSpPr>
          <p:spPr bwMode="auto">
            <a:xfrm>
              <a:off x="10469563" y="5160963"/>
              <a:ext cx="106363" cy="50800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Freeform 243"/>
            <p:cNvSpPr/>
            <p:nvPr userDrawn="1"/>
          </p:nvSpPr>
          <p:spPr bwMode="auto">
            <a:xfrm>
              <a:off x="10704513" y="5037138"/>
              <a:ext cx="352425" cy="174625"/>
            </a:xfrm>
            <a:custGeom>
              <a:avLst/>
              <a:gdLst>
                <a:gd name="T0" fmla="*/ 222 w 222"/>
                <a:gd name="T1" fmla="*/ 111 h 111"/>
                <a:gd name="T2" fmla="*/ 215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5" y="111"/>
                    <a:pt x="215" y="111"/>
                    <a:pt x="215" y="111"/>
                  </a:cubicBezTo>
                  <a:cubicBezTo>
                    <a:pt x="215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244"/>
            <p:cNvSpPr/>
            <p:nvPr userDrawn="1"/>
          </p:nvSpPr>
          <p:spPr bwMode="auto">
            <a:xfrm>
              <a:off x="10744200" y="5076826"/>
              <a:ext cx="274638" cy="134938"/>
            </a:xfrm>
            <a:custGeom>
              <a:avLst/>
              <a:gdLst>
                <a:gd name="T0" fmla="*/ 173 w 173"/>
                <a:gd name="T1" fmla="*/ 86 h 86"/>
                <a:gd name="T2" fmla="*/ 165 w 173"/>
                <a:gd name="T3" fmla="*/ 86 h 86"/>
                <a:gd name="T4" fmla="*/ 86 w 173"/>
                <a:gd name="T5" fmla="*/ 7 h 86"/>
                <a:gd name="T6" fmla="*/ 7 w 173"/>
                <a:gd name="T7" fmla="*/ 86 h 86"/>
                <a:gd name="T8" fmla="*/ 0 w 173"/>
                <a:gd name="T9" fmla="*/ 86 h 86"/>
                <a:gd name="T10" fmla="*/ 86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5" y="86"/>
                    <a:pt x="165" y="86"/>
                    <a:pt x="165" y="86"/>
                  </a:cubicBezTo>
                  <a:cubicBezTo>
                    <a:pt x="165" y="43"/>
                    <a:pt x="130" y="7"/>
                    <a:pt x="86" y="7"/>
                  </a:cubicBezTo>
                  <a:cubicBezTo>
                    <a:pt x="43" y="7"/>
                    <a:pt x="7" y="43"/>
                    <a:pt x="7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Freeform 245"/>
            <p:cNvSpPr/>
            <p:nvPr userDrawn="1"/>
          </p:nvSpPr>
          <p:spPr bwMode="auto">
            <a:xfrm>
              <a:off x="10782300" y="5114926"/>
              <a:ext cx="196850" cy="96838"/>
            </a:xfrm>
            <a:custGeom>
              <a:avLst/>
              <a:gdLst>
                <a:gd name="T0" fmla="*/ 124 w 124"/>
                <a:gd name="T1" fmla="*/ 62 h 62"/>
                <a:gd name="T2" fmla="*/ 117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7" y="62"/>
                    <a:pt x="117" y="62"/>
                    <a:pt x="117" y="62"/>
                  </a:cubicBezTo>
                  <a:cubicBezTo>
                    <a:pt x="117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Freeform 246"/>
            <p:cNvSpPr/>
            <p:nvPr userDrawn="1"/>
          </p:nvSpPr>
          <p:spPr bwMode="auto">
            <a:xfrm>
              <a:off x="10828338" y="5160963"/>
              <a:ext cx="106363" cy="50800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8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Freeform 247"/>
            <p:cNvSpPr/>
            <p:nvPr userDrawn="1"/>
          </p:nvSpPr>
          <p:spPr bwMode="auto">
            <a:xfrm>
              <a:off x="9088438" y="5214938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5 w 222"/>
                <a:gd name="T3" fmla="*/ 111 h 111"/>
                <a:gd name="T4" fmla="*/ 111 w 222"/>
                <a:gd name="T5" fmla="*/ 7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5" y="111"/>
                    <a:pt x="215" y="111"/>
                    <a:pt x="215" y="111"/>
                  </a:cubicBezTo>
                  <a:cubicBezTo>
                    <a:pt x="215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Freeform 248"/>
            <p:cNvSpPr/>
            <p:nvPr userDrawn="1"/>
          </p:nvSpPr>
          <p:spPr bwMode="auto">
            <a:xfrm>
              <a:off x="9128125" y="5253038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5 w 173"/>
                <a:gd name="T3" fmla="*/ 87 h 87"/>
                <a:gd name="T4" fmla="*/ 86 w 173"/>
                <a:gd name="T5" fmla="*/ 7 h 87"/>
                <a:gd name="T6" fmla="*/ 7 w 173"/>
                <a:gd name="T7" fmla="*/ 87 h 87"/>
                <a:gd name="T8" fmla="*/ 0 w 173"/>
                <a:gd name="T9" fmla="*/ 87 h 87"/>
                <a:gd name="T10" fmla="*/ 86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5" y="87"/>
                    <a:pt x="165" y="87"/>
                    <a:pt x="165" y="87"/>
                  </a:cubicBezTo>
                  <a:cubicBezTo>
                    <a:pt x="165" y="43"/>
                    <a:pt x="130" y="7"/>
                    <a:pt x="86" y="7"/>
                  </a:cubicBezTo>
                  <a:cubicBezTo>
                    <a:pt x="43" y="7"/>
                    <a:pt x="7" y="43"/>
                    <a:pt x="7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Freeform 249"/>
            <p:cNvSpPr/>
            <p:nvPr userDrawn="1"/>
          </p:nvSpPr>
          <p:spPr bwMode="auto">
            <a:xfrm>
              <a:off x="9166225" y="5292726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7 w 124"/>
                <a:gd name="T3" fmla="*/ 62 h 62"/>
                <a:gd name="T4" fmla="*/ 62 w 124"/>
                <a:gd name="T5" fmla="*/ 7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7" y="62"/>
                    <a:pt x="117" y="62"/>
                    <a:pt x="117" y="62"/>
                  </a:cubicBezTo>
                  <a:cubicBezTo>
                    <a:pt x="117" y="32"/>
                    <a:pt x="92" y="7"/>
                    <a:pt x="62" y="7"/>
                  </a:cubicBezTo>
                  <a:cubicBezTo>
                    <a:pt x="32" y="7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Freeform 250"/>
            <p:cNvSpPr/>
            <p:nvPr userDrawn="1"/>
          </p:nvSpPr>
          <p:spPr bwMode="auto">
            <a:xfrm>
              <a:off x="9212263" y="5337176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59 w 67"/>
                <a:gd name="T3" fmla="*/ 34 h 34"/>
                <a:gd name="T4" fmla="*/ 33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3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Freeform 251"/>
            <p:cNvSpPr/>
            <p:nvPr userDrawn="1"/>
          </p:nvSpPr>
          <p:spPr bwMode="auto">
            <a:xfrm>
              <a:off x="9448800" y="5214938"/>
              <a:ext cx="350838" cy="176213"/>
            </a:xfrm>
            <a:custGeom>
              <a:avLst/>
              <a:gdLst>
                <a:gd name="T0" fmla="*/ 221 w 221"/>
                <a:gd name="T1" fmla="*/ 111 h 111"/>
                <a:gd name="T2" fmla="*/ 214 w 221"/>
                <a:gd name="T3" fmla="*/ 111 h 111"/>
                <a:gd name="T4" fmla="*/ 110 w 221"/>
                <a:gd name="T5" fmla="*/ 7 h 111"/>
                <a:gd name="T6" fmla="*/ 7 w 221"/>
                <a:gd name="T7" fmla="*/ 111 h 111"/>
                <a:gd name="T8" fmla="*/ 0 w 221"/>
                <a:gd name="T9" fmla="*/ 111 h 111"/>
                <a:gd name="T10" fmla="*/ 110 w 221"/>
                <a:gd name="T11" fmla="*/ 0 h 111"/>
                <a:gd name="T12" fmla="*/ 221 w 221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1">
                  <a:moveTo>
                    <a:pt x="221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7" y="7"/>
                    <a:pt x="110" y="7"/>
                  </a:cubicBezTo>
                  <a:cubicBezTo>
                    <a:pt x="53" y="7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49"/>
                    <a:pt x="49" y="0"/>
                    <a:pt x="110" y="0"/>
                  </a:cubicBezTo>
                  <a:cubicBezTo>
                    <a:pt x="172" y="0"/>
                    <a:pt x="221" y="49"/>
                    <a:pt x="221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Freeform 252"/>
            <p:cNvSpPr/>
            <p:nvPr userDrawn="1"/>
          </p:nvSpPr>
          <p:spPr bwMode="auto">
            <a:xfrm>
              <a:off x="9486900" y="5253038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5 w 173"/>
                <a:gd name="T3" fmla="*/ 87 h 87"/>
                <a:gd name="T4" fmla="*/ 86 w 173"/>
                <a:gd name="T5" fmla="*/ 7 h 87"/>
                <a:gd name="T6" fmla="*/ 7 w 173"/>
                <a:gd name="T7" fmla="*/ 87 h 87"/>
                <a:gd name="T8" fmla="*/ 0 w 173"/>
                <a:gd name="T9" fmla="*/ 87 h 87"/>
                <a:gd name="T10" fmla="*/ 86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5" y="87"/>
                    <a:pt x="165" y="87"/>
                    <a:pt x="165" y="87"/>
                  </a:cubicBezTo>
                  <a:cubicBezTo>
                    <a:pt x="165" y="43"/>
                    <a:pt x="130" y="7"/>
                    <a:pt x="86" y="7"/>
                  </a:cubicBezTo>
                  <a:cubicBezTo>
                    <a:pt x="43" y="7"/>
                    <a:pt x="7" y="43"/>
                    <a:pt x="7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Freeform 253"/>
            <p:cNvSpPr/>
            <p:nvPr userDrawn="1"/>
          </p:nvSpPr>
          <p:spPr bwMode="auto">
            <a:xfrm>
              <a:off x="9526588" y="5292726"/>
              <a:ext cx="195263" cy="98425"/>
            </a:xfrm>
            <a:custGeom>
              <a:avLst/>
              <a:gdLst>
                <a:gd name="T0" fmla="*/ 123 w 123"/>
                <a:gd name="T1" fmla="*/ 62 h 62"/>
                <a:gd name="T2" fmla="*/ 116 w 123"/>
                <a:gd name="T3" fmla="*/ 62 h 62"/>
                <a:gd name="T4" fmla="*/ 61 w 123"/>
                <a:gd name="T5" fmla="*/ 7 h 62"/>
                <a:gd name="T6" fmla="*/ 7 w 123"/>
                <a:gd name="T7" fmla="*/ 62 h 62"/>
                <a:gd name="T8" fmla="*/ 0 w 123"/>
                <a:gd name="T9" fmla="*/ 62 h 62"/>
                <a:gd name="T10" fmla="*/ 61 w 123"/>
                <a:gd name="T11" fmla="*/ 0 h 62"/>
                <a:gd name="T12" fmla="*/ 123 w 123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2">
                  <a:moveTo>
                    <a:pt x="123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1" y="7"/>
                    <a:pt x="61" y="7"/>
                  </a:cubicBezTo>
                  <a:cubicBezTo>
                    <a:pt x="31" y="7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5" y="0"/>
                    <a:pt x="123" y="27"/>
                    <a:pt x="123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Freeform 254"/>
            <p:cNvSpPr/>
            <p:nvPr userDrawn="1"/>
          </p:nvSpPr>
          <p:spPr bwMode="auto">
            <a:xfrm>
              <a:off x="9571038" y="5337176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59 w 67"/>
                <a:gd name="T3" fmla="*/ 34 h 34"/>
                <a:gd name="T4" fmla="*/ 33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3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Freeform 255"/>
            <p:cNvSpPr/>
            <p:nvPr userDrawn="1"/>
          </p:nvSpPr>
          <p:spPr bwMode="auto">
            <a:xfrm>
              <a:off x="9804400" y="5214938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7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Freeform 256"/>
            <p:cNvSpPr/>
            <p:nvPr userDrawn="1"/>
          </p:nvSpPr>
          <p:spPr bwMode="auto">
            <a:xfrm>
              <a:off x="9842500" y="5253038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7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7"/>
                    <a:pt x="87" y="7"/>
                  </a:cubicBezTo>
                  <a:cubicBezTo>
                    <a:pt x="43" y="7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Freeform 257"/>
            <p:cNvSpPr/>
            <p:nvPr userDrawn="1"/>
          </p:nvSpPr>
          <p:spPr bwMode="auto">
            <a:xfrm>
              <a:off x="9882188" y="5292726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7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Freeform 258"/>
            <p:cNvSpPr/>
            <p:nvPr userDrawn="1"/>
          </p:nvSpPr>
          <p:spPr bwMode="auto">
            <a:xfrm>
              <a:off x="9926638" y="5337176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19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Freeform 259"/>
            <p:cNvSpPr/>
            <p:nvPr userDrawn="1"/>
          </p:nvSpPr>
          <p:spPr bwMode="auto">
            <a:xfrm>
              <a:off x="10637838" y="5214938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Freeform 260"/>
            <p:cNvSpPr/>
            <p:nvPr userDrawn="1"/>
          </p:nvSpPr>
          <p:spPr bwMode="auto">
            <a:xfrm>
              <a:off x="10675938" y="5253038"/>
              <a:ext cx="276225" cy="138113"/>
            </a:xfrm>
            <a:custGeom>
              <a:avLst/>
              <a:gdLst>
                <a:gd name="T0" fmla="*/ 174 w 174"/>
                <a:gd name="T1" fmla="*/ 87 h 87"/>
                <a:gd name="T2" fmla="*/ 166 w 174"/>
                <a:gd name="T3" fmla="*/ 87 h 87"/>
                <a:gd name="T4" fmla="*/ 87 w 174"/>
                <a:gd name="T5" fmla="*/ 7 h 87"/>
                <a:gd name="T6" fmla="*/ 8 w 174"/>
                <a:gd name="T7" fmla="*/ 87 h 87"/>
                <a:gd name="T8" fmla="*/ 0 w 174"/>
                <a:gd name="T9" fmla="*/ 87 h 87"/>
                <a:gd name="T10" fmla="*/ 87 w 174"/>
                <a:gd name="T11" fmla="*/ 0 h 87"/>
                <a:gd name="T12" fmla="*/ 174 w 174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7">
                  <a:moveTo>
                    <a:pt x="174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7"/>
                    <a:pt x="87" y="7"/>
                  </a:cubicBezTo>
                  <a:cubicBezTo>
                    <a:pt x="43" y="7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Freeform 261"/>
            <p:cNvSpPr/>
            <p:nvPr userDrawn="1"/>
          </p:nvSpPr>
          <p:spPr bwMode="auto">
            <a:xfrm>
              <a:off x="10715625" y="5292726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Freeform 262"/>
            <p:cNvSpPr/>
            <p:nvPr userDrawn="1"/>
          </p:nvSpPr>
          <p:spPr bwMode="auto">
            <a:xfrm>
              <a:off x="10760075" y="5337176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20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Freeform 263"/>
            <p:cNvSpPr/>
            <p:nvPr userDrawn="1"/>
          </p:nvSpPr>
          <p:spPr bwMode="auto">
            <a:xfrm>
              <a:off x="1374775" y="4927601"/>
              <a:ext cx="2973388" cy="960438"/>
            </a:xfrm>
            <a:custGeom>
              <a:avLst/>
              <a:gdLst>
                <a:gd name="T0" fmla="*/ 1687 w 1873"/>
                <a:gd name="T1" fmla="*/ 96 h 606"/>
                <a:gd name="T2" fmla="*/ 1511 w 1873"/>
                <a:gd name="T3" fmla="*/ 222 h 606"/>
                <a:gd name="T4" fmla="*/ 1380 w 1873"/>
                <a:gd name="T5" fmla="*/ 169 h 606"/>
                <a:gd name="T6" fmla="*/ 1247 w 1873"/>
                <a:gd name="T7" fmla="*/ 225 h 606"/>
                <a:gd name="T8" fmla="*/ 1135 w 1873"/>
                <a:gd name="T9" fmla="*/ 187 h 606"/>
                <a:gd name="T10" fmla="*/ 957 w 1873"/>
                <a:gd name="T11" fmla="*/ 318 h 606"/>
                <a:gd name="T12" fmla="*/ 800 w 1873"/>
                <a:gd name="T13" fmla="*/ 233 h 606"/>
                <a:gd name="T14" fmla="*/ 649 w 1873"/>
                <a:gd name="T15" fmla="*/ 310 h 606"/>
                <a:gd name="T16" fmla="*/ 534 w 1873"/>
                <a:gd name="T17" fmla="*/ 252 h 606"/>
                <a:gd name="T18" fmla="*/ 497 w 1873"/>
                <a:gd name="T19" fmla="*/ 256 h 606"/>
                <a:gd name="T20" fmla="*/ 353 w 1873"/>
                <a:gd name="T21" fmla="*/ 113 h 606"/>
                <a:gd name="T22" fmla="*/ 259 w 1873"/>
                <a:gd name="T23" fmla="*/ 148 h 606"/>
                <a:gd name="T24" fmla="*/ 261 w 1873"/>
                <a:gd name="T25" fmla="*/ 130 h 606"/>
                <a:gd name="T26" fmla="*/ 130 w 1873"/>
                <a:gd name="T27" fmla="*/ 0 h 606"/>
                <a:gd name="T28" fmla="*/ 0 w 1873"/>
                <a:gd name="T29" fmla="*/ 130 h 606"/>
                <a:gd name="T30" fmla="*/ 130 w 1873"/>
                <a:gd name="T31" fmla="*/ 261 h 606"/>
                <a:gd name="T32" fmla="*/ 210 w 1873"/>
                <a:gd name="T33" fmla="*/ 233 h 606"/>
                <a:gd name="T34" fmla="*/ 208 w 1873"/>
                <a:gd name="T35" fmla="*/ 258 h 606"/>
                <a:gd name="T36" fmla="*/ 353 w 1873"/>
                <a:gd name="T37" fmla="*/ 402 h 606"/>
                <a:gd name="T38" fmla="*/ 390 w 1873"/>
                <a:gd name="T39" fmla="*/ 397 h 606"/>
                <a:gd name="T40" fmla="*/ 534 w 1873"/>
                <a:gd name="T41" fmla="*/ 540 h 606"/>
                <a:gd name="T42" fmla="*/ 632 w 1873"/>
                <a:gd name="T43" fmla="*/ 501 h 606"/>
                <a:gd name="T44" fmla="*/ 800 w 1873"/>
                <a:gd name="T45" fmla="*/ 606 h 606"/>
                <a:gd name="T46" fmla="*/ 978 w 1873"/>
                <a:gd name="T47" fmla="*/ 475 h 606"/>
                <a:gd name="T48" fmla="*/ 1135 w 1873"/>
                <a:gd name="T49" fmla="*/ 560 h 606"/>
                <a:gd name="T50" fmla="*/ 1268 w 1873"/>
                <a:gd name="T51" fmla="*/ 504 h 606"/>
                <a:gd name="T52" fmla="*/ 1380 w 1873"/>
                <a:gd name="T53" fmla="*/ 542 h 606"/>
                <a:gd name="T54" fmla="*/ 1557 w 1873"/>
                <a:gd name="T55" fmla="*/ 416 h 606"/>
                <a:gd name="T56" fmla="*/ 1687 w 1873"/>
                <a:gd name="T57" fmla="*/ 469 h 606"/>
                <a:gd name="T58" fmla="*/ 1873 w 1873"/>
                <a:gd name="T59" fmla="*/ 283 h 606"/>
                <a:gd name="T60" fmla="*/ 1687 w 1873"/>
                <a:gd name="T61" fmla="*/ 96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73" h="606">
                  <a:moveTo>
                    <a:pt x="1687" y="96"/>
                  </a:moveTo>
                  <a:cubicBezTo>
                    <a:pt x="1605" y="96"/>
                    <a:pt x="1536" y="149"/>
                    <a:pt x="1511" y="222"/>
                  </a:cubicBezTo>
                  <a:cubicBezTo>
                    <a:pt x="1477" y="189"/>
                    <a:pt x="1431" y="169"/>
                    <a:pt x="1380" y="169"/>
                  </a:cubicBezTo>
                  <a:cubicBezTo>
                    <a:pt x="1328" y="169"/>
                    <a:pt x="1281" y="190"/>
                    <a:pt x="1247" y="225"/>
                  </a:cubicBezTo>
                  <a:cubicBezTo>
                    <a:pt x="1216" y="201"/>
                    <a:pt x="1177" y="187"/>
                    <a:pt x="1135" y="187"/>
                  </a:cubicBezTo>
                  <a:cubicBezTo>
                    <a:pt x="1051" y="187"/>
                    <a:pt x="980" y="242"/>
                    <a:pt x="957" y="318"/>
                  </a:cubicBezTo>
                  <a:cubicBezTo>
                    <a:pt x="923" y="267"/>
                    <a:pt x="866" y="233"/>
                    <a:pt x="800" y="233"/>
                  </a:cubicBezTo>
                  <a:cubicBezTo>
                    <a:pt x="738" y="233"/>
                    <a:pt x="683" y="263"/>
                    <a:pt x="649" y="310"/>
                  </a:cubicBezTo>
                  <a:cubicBezTo>
                    <a:pt x="623" y="274"/>
                    <a:pt x="581" y="252"/>
                    <a:pt x="534" y="252"/>
                  </a:cubicBezTo>
                  <a:cubicBezTo>
                    <a:pt x="521" y="252"/>
                    <a:pt x="508" y="253"/>
                    <a:pt x="497" y="256"/>
                  </a:cubicBezTo>
                  <a:cubicBezTo>
                    <a:pt x="496" y="177"/>
                    <a:pt x="432" y="113"/>
                    <a:pt x="353" y="113"/>
                  </a:cubicBezTo>
                  <a:cubicBezTo>
                    <a:pt x="317" y="113"/>
                    <a:pt x="284" y="126"/>
                    <a:pt x="259" y="148"/>
                  </a:cubicBezTo>
                  <a:cubicBezTo>
                    <a:pt x="260" y="142"/>
                    <a:pt x="261" y="136"/>
                    <a:pt x="261" y="130"/>
                  </a:cubicBezTo>
                  <a:cubicBezTo>
                    <a:pt x="261" y="58"/>
                    <a:pt x="202" y="0"/>
                    <a:pt x="130" y="0"/>
                  </a:cubicBezTo>
                  <a:cubicBezTo>
                    <a:pt x="58" y="0"/>
                    <a:pt x="0" y="58"/>
                    <a:pt x="0" y="130"/>
                  </a:cubicBezTo>
                  <a:cubicBezTo>
                    <a:pt x="0" y="202"/>
                    <a:pt x="58" y="261"/>
                    <a:pt x="130" y="261"/>
                  </a:cubicBezTo>
                  <a:cubicBezTo>
                    <a:pt x="160" y="261"/>
                    <a:pt x="188" y="250"/>
                    <a:pt x="210" y="233"/>
                  </a:cubicBezTo>
                  <a:cubicBezTo>
                    <a:pt x="209" y="241"/>
                    <a:pt x="208" y="249"/>
                    <a:pt x="208" y="258"/>
                  </a:cubicBezTo>
                  <a:cubicBezTo>
                    <a:pt x="208" y="337"/>
                    <a:pt x="273" y="402"/>
                    <a:pt x="353" y="402"/>
                  </a:cubicBezTo>
                  <a:cubicBezTo>
                    <a:pt x="365" y="402"/>
                    <a:pt x="378" y="400"/>
                    <a:pt x="390" y="397"/>
                  </a:cubicBezTo>
                  <a:cubicBezTo>
                    <a:pt x="390" y="476"/>
                    <a:pt x="454" y="540"/>
                    <a:pt x="534" y="540"/>
                  </a:cubicBezTo>
                  <a:cubicBezTo>
                    <a:pt x="572" y="540"/>
                    <a:pt x="606" y="525"/>
                    <a:pt x="632" y="501"/>
                  </a:cubicBezTo>
                  <a:cubicBezTo>
                    <a:pt x="662" y="563"/>
                    <a:pt x="726" y="606"/>
                    <a:pt x="800" y="606"/>
                  </a:cubicBezTo>
                  <a:cubicBezTo>
                    <a:pt x="884" y="606"/>
                    <a:pt x="955" y="551"/>
                    <a:pt x="978" y="475"/>
                  </a:cubicBezTo>
                  <a:cubicBezTo>
                    <a:pt x="1011" y="526"/>
                    <a:pt x="1069" y="560"/>
                    <a:pt x="1135" y="560"/>
                  </a:cubicBezTo>
                  <a:cubicBezTo>
                    <a:pt x="1187" y="560"/>
                    <a:pt x="1234" y="539"/>
                    <a:pt x="1268" y="504"/>
                  </a:cubicBezTo>
                  <a:cubicBezTo>
                    <a:pt x="1299" y="528"/>
                    <a:pt x="1338" y="542"/>
                    <a:pt x="1380" y="542"/>
                  </a:cubicBezTo>
                  <a:cubicBezTo>
                    <a:pt x="1462" y="542"/>
                    <a:pt x="1531" y="489"/>
                    <a:pt x="1557" y="416"/>
                  </a:cubicBezTo>
                  <a:cubicBezTo>
                    <a:pt x="1590" y="449"/>
                    <a:pt x="1636" y="469"/>
                    <a:pt x="1687" y="469"/>
                  </a:cubicBezTo>
                  <a:cubicBezTo>
                    <a:pt x="1790" y="469"/>
                    <a:pt x="1873" y="386"/>
                    <a:pt x="1873" y="283"/>
                  </a:cubicBezTo>
                  <a:cubicBezTo>
                    <a:pt x="1873" y="180"/>
                    <a:pt x="1790" y="96"/>
                    <a:pt x="1687" y="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Freeform 264"/>
            <p:cNvSpPr/>
            <p:nvPr userDrawn="1"/>
          </p:nvSpPr>
          <p:spPr bwMode="auto">
            <a:xfrm>
              <a:off x="8147050" y="4899026"/>
              <a:ext cx="3346450" cy="1565275"/>
            </a:xfrm>
            <a:custGeom>
              <a:avLst/>
              <a:gdLst>
                <a:gd name="T0" fmla="*/ 1921 w 2108"/>
                <a:gd name="T1" fmla="*/ 145 h 988"/>
                <a:gd name="T2" fmla="*/ 1736 w 2108"/>
                <a:gd name="T3" fmla="*/ 307 h 988"/>
                <a:gd name="T4" fmla="*/ 1727 w 2108"/>
                <a:gd name="T5" fmla="*/ 307 h 988"/>
                <a:gd name="T6" fmla="*/ 1625 w 2108"/>
                <a:gd name="T7" fmla="*/ 338 h 988"/>
                <a:gd name="T8" fmla="*/ 1633 w 2108"/>
                <a:gd name="T9" fmla="*/ 283 h 988"/>
                <a:gd name="T10" fmla="*/ 1447 w 2108"/>
                <a:gd name="T11" fmla="*/ 96 h 988"/>
                <a:gd name="T12" fmla="*/ 1274 w 2108"/>
                <a:gd name="T13" fmla="*/ 213 h 988"/>
                <a:gd name="T14" fmla="*/ 1164 w 2108"/>
                <a:gd name="T15" fmla="*/ 177 h 988"/>
                <a:gd name="T16" fmla="*/ 1020 w 2108"/>
                <a:gd name="T17" fmla="*/ 245 h 988"/>
                <a:gd name="T18" fmla="*/ 906 w 2108"/>
                <a:gd name="T19" fmla="*/ 205 h 988"/>
                <a:gd name="T20" fmla="*/ 729 w 2108"/>
                <a:gd name="T21" fmla="*/ 335 h 988"/>
                <a:gd name="T22" fmla="*/ 573 w 2108"/>
                <a:gd name="T23" fmla="*/ 250 h 988"/>
                <a:gd name="T24" fmla="*/ 433 w 2108"/>
                <a:gd name="T25" fmla="*/ 313 h 988"/>
                <a:gd name="T26" fmla="*/ 370 w 2108"/>
                <a:gd name="T27" fmla="*/ 219 h 988"/>
                <a:gd name="T28" fmla="*/ 373 w 2108"/>
                <a:gd name="T29" fmla="*/ 186 h 988"/>
                <a:gd name="T30" fmla="*/ 187 w 2108"/>
                <a:gd name="T31" fmla="*/ 0 h 988"/>
                <a:gd name="T32" fmla="*/ 0 w 2108"/>
                <a:gd name="T33" fmla="*/ 186 h 988"/>
                <a:gd name="T34" fmla="*/ 71 w 2108"/>
                <a:gd name="T35" fmla="*/ 333 h 988"/>
                <a:gd name="T36" fmla="*/ 68 w 2108"/>
                <a:gd name="T37" fmla="*/ 365 h 988"/>
                <a:gd name="T38" fmla="*/ 254 w 2108"/>
                <a:gd name="T39" fmla="*/ 552 h 988"/>
                <a:gd name="T40" fmla="*/ 394 w 2108"/>
                <a:gd name="T41" fmla="*/ 489 h 988"/>
                <a:gd name="T42" fmla="*/ 573 w 2108"/>
                <a:gd name="T43" fmla="*/ 623 h 988"/>
                <a:gd name="T44" fmla="*/ 636 w 2108"/>
                <a:gd name="T45" fmla="*/ 613 h 988"/>
                <a:gd name="T46" fmla="*/ 627 w 2108"/>
                <a:gd name="T47" fmla="*/ 683 h 988"/>
                <a:gd name="T48" fmla="*/ 932 w 2108"/>
                <a:gd name="T49" fmla="*/ 988 h 988"/>
                <a:gd name="T50" fmla="*/ 1237 w 2108"/>
                <a:gd name="T51" fmla="*/ 683 h 988"/>
                <a:gd name="T52" fmla="*/ 1204 w 2108"/>
                <a:gd name="T53" fmla="*/ 546 h 988"/>
                <a:gd name="T54" fmla="*/ 1337 w 2108"/>
                <a:gd name="T55" fmla="*/ 433 h 988"/>
                <a:gd name="T56" fmla="*/ 1447 w 2108"/>
                <a:gd name="T57" fmla="*/ 469 h 988"/>
                <a:gd name="T58" fmla="*/ 1549 w 2108"/>
                <a:gd name="T59" fmla="*/ 438 h 988"/>
                <a:gd name="T60" fmla="*/ 1541 w 2108"/>
                <a:gd name="T61" fmla="*/ 493 h 988"/>
                <a:gd name="T62" fmla="*/ 1727 w 2108"/>
                <a:gd name="T63" fmla="*/ 680 h 988"/>
                <a:gd name="T64" fmla="*/ 1912 w 2108"/>
                <a:gd name="T65" fmla="*/ 518 h 988"/>
                <a:gd name="T66" fmla="*/ 1921 w 2108"/>
                <a:gd name="T67" fmla="*/ 518 h 988"/>
                <a:gd name="T68" fmla="*/ 2108 w 2108"/>
                <a:gd name="T69" fmla="*/ 331 h 988"/>
                <a:gd name="T70" fmla="*/ 1921 w 2108"/>
                <a:gd name="T71" fmla="*/ 145 h 9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108" h="988">
                  <a:moveTo>
                    <a:pt x="1921" y="145"/>
                  </a:moveTo>
                  <a:cubicBezTo>
                    <a:pt x="1826" y="145"/>
                    <a:pt x="1748" y="216"/>
                    <a:pt x="1736" y="307"/>
                  </a:cubicBezTo>
                  <a:cubicBezTo>
                    <a:pt x="1733" y="307"/>
                    <a:pt x="1730" y="307"/>
                    <a:pt x="1727" y="307"/>
                  </a:cubicBezTo>
                  <a:cubicBezTo>
                    <a:pt x="1689" y="307"/>
                    <a:pt x="1654" y="318"/>
                    <a:pt x="1625" y="338"/>
                  </a:cubicBezTo>
                  <a:cubicBezTo>
                    <a:pt x="1630" y="320"/>
                    <a:pt x="1633" y="302"/>
                    <a:pt x="1633" y="283"/>
                  </a:cubicBezTo>
                  <a:cubicBezTo>
                    <a:pt x="1633" y="180"/>
                    <a:pt x="1550" y="96"/>
                    <a:pt x="1447" y="96"/>
                  </a:cubicBezTo>
                  <a:cubicBezTo>
                    <a:pt x="1368" y="96"/>
                    <a:pt x="1301" y="144"/>
                    <a:pt x="1274" y="213"/>
                  </a:cubicBezTo>
                  <a:cubicBezTo>
                    <a:pt x="1243" y="190"/>
                    <a:pt x="1205" y="177"/>
                    <a:pt x="1164" y="177"/>
                  </a:cubicBezTo>
                  <a:cubicBezTo>
                    <a:pt x="1106" y="177"/>
                    <a:pt x="1055" y="203"/>
                    <a:pt x="1020" y="245"/>
                  </a:cubicBezTo>
                  <a:cubicBezTo>
                    <a:pt x="989" y="220"/>
                    <a:pt x="949" y="205"/>
                    <a:pt x="906" y="205"/>
                  </a:cubicBezTo>
                  <a:cubicBezTo>
                    <a:pt x="823" y="205"/>
                    <a:pt x="753" y="260"/>
                    <a:pt x="729" y="335"/>
                  </a:cubicBezTo>
                  <a:cubicBezTo>
                    <a:pt x="695" y="284"/>
                    <a:pt x="638" y="250"/>
                    <a:pt x="573" y="250"/>
                  </a:cubicBezTo>
                  <a:cubicBezTo>
                    <a:pt x="517" y="250"/>
                    <a:pt x="468" y="275"/>
                    <a:pt x="433" y="313"/>
                  </a:cubicBezTo>
                  <a:cubicBezTo>
                    <a:pt x="422" y="276"/>
                    <a:pt x="400" y="243"/>
                    <a:pt x="370" y="219"/>
                  </a:cubicBezTo>
                  <a:cubicBezTo>
                    <a:pt x="372" y="209"/>
                    <a:pt x="373" y="198"/>
                    <a:pt x="373" y="186"/>
                  </a:cubicBezTo>
                  <a:cubicBezTo>
                    <a:pt x="373" y="83"/>
                    <a:pt x="290" y="0"/>
                    <a:pt x="187" y="0"/>
                  </a:cubicBezTo>
                  <a:cubicBezTo>
                    <a:pt x="84" y="0"/>
                    <a:pt x="0" y="83"/>
                    <a:pt x="0" y="186"/>
                  </a:cubicBezTo>
                  <a:cubicBezTo>
                    <a:pt x="0" y="246"/>
                    <a:pt x="28" y="298"/>
                    <a:pt x="71" y="333"/>
                  </a:cubicBezTo>
                  <a:cubicBezTo>
                    <a:pt x="69" y="343"/>
                    <a:pt x="68" y="354"/>
                    <a:pt x="68" y="365"/>
                  </a:cubicBezTo>
                  <a:cubicBezTo>
                    <a:pt x="68" y="468"/>
                    <a:pt x="152" y="552"/>
                    <a:pt x="254" y="552"/>
                  </a:cubicBezTo>
                  <a:cubicBezTo>
                    <a:pt x="310" y="552"/>
                    <a:pt x="360" y="528"/>
                    <a:pt x="394" y="489"/>
                  </a:cubicBezTo>
                  <a:cubicBezTo>
                    <a:pt x="416" y="567"/>
                    <a:pt x="488" y="623"/>
                    <a:pt x="573" y="623"/>
                  </a:cubicBezTo>
                  <a:cubicBezTo>
                    <a:pt x="595" y="623"/>
                    <a:pt x="616" y="620"/>
                    <a:pt x="636" y="613"/>
                  </a:cubicBezTo>
                  <a:cubicBezTo>
                    <a:pt x="630" y="635"/>
                    <a:pt x="627" y="659"/>
                    <a:pt x="627" y="683"/>
                  </a:cubicBezTo>
                  <a:cubicBezTo>
                    <a:pt x="627" y="851"/>
                    <a:pt x="764" y="988"/>
                    <a:pt x="932" y="988"/>
                  </a:cubicBezTo>
                  <a:cubicBezTo>
                    <a:pt x="1101" y="988"/>
                    <a:pt x="1237" y="851"/>
                    <a:pt x="1237" y="683"/>
                  </a:cubicBezTo>
                  <a:cubicBezTo>
                    <a:pt x="1237" y="634"/>
                    <a:pt x="1225" y="587"/>
                    <a:pt x="1204" y="546"/>
                  </a:cubicBezTo>
                  <a:cubicBezTo>
                    <a:pt x="1265" y="532"/>
                    <a:pt x="1314" y="490"/>
                    <a:pt x="1337" y="433"/>
                  </a:cubicBezTo>
                  <a:cubicBezTo>
                    <a:pt x="1368" y="456"/>
                    <a:pt x="1406" y="469"/>
                    <a:pt x="1447" y="469"/>
                  </a:cubicBezTo>
                  <a:cubicBezTo>
                    <a:pt x="1484" y="469"/>
                    <a:pt x="1520" y="458"/>
                    <a:pt x="1549" y="438"/>
                  </a:cubicBezTo>
                  <a:cubicBezTo>
                    <a:pt x="1544" y="456"/>
                    <a:pt x="1541" y="474"/>
                    <a:pt x="1541" y="493"/>
                  </a:cubicBezTo>
                  <a:cubicBezTo>
                    <a:pt x="1541" y="596"/>
                    <a:pt x="1624" y="680"/>
                    <a:pt x="1727" y="680"/>
                  </a:cubicBezTo>
                  <a:cubicBezTo>
                    <a:pt x="1822" y="680"/>
                    <a:pt x="1900" y="609"/>
                    <a:pt x="1912" y="518"/>
                  </a:cubicBezTo>
                  <a:cubicBezTo>
                    <a:pt x="1915" y="518"/>
                    <a:pt x="1918" y="518"/>
                    <a:pt x="1921" y="518"/>
                  </a:cubicBezTo>
                  <a:cubicBezTo>
                    <a:pt x="2024" y="518"/>
                    <a:pt x="2108" y="434"/>
                    <a:pt x="2108" y="331"/>
                  </a:cubicBezTo>
                  <a:cubicBezTo>
                    <a:pt x="2108" y="229"/>
                    <a:pt x="2024" y="145"/>
                    <a:pt x="1921" y="1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Freeform 265"/>
            <p:cNvSpPr/>
            <p:nvPr userDrawn="1"/>
          </p:nvSpPr>
          <p:spPr bwMode="auto">
            <a:xfrm>
              <a:off x="3930650" y="3162301"/>
              <a:ext cx="4335463" cy="2836863"/>
            </a:xfrm>
            <a:custGeom>
              <a:avLst/>
              <a:gdLst>
                <a:gd name="T0" fmla="*/ 2683 w 2731"/>
                <a:gd name="T1" fmla="*/ 1789 h 1789"/>
                <a:gd name="T2" fmla="*/ 48 w 2731"/>
                <a:gd name="T3" fmla="*/ 1789 h 1789"/>
                <a:gd name="T4" fmla="*/ 0 w 2731"/>
                <a:gd name="T5" fmla="*/ 1741 h 1789"/>
                <a:gd name="T6" fmla="*/ 0 w 2731"/>
                <a:gd name="T7" fmla="*/ 48 h 1789"/>
                <a:gd name="T8" fmla="*/ 48 w 2731"/>
                <a:gd name="T9" fmla="*/ 0 h 1789"/>
                <a:gd name="T10" fmla="*/ 2683 w 2731"/>
                <a:gd name="T11" fmla="*/ 0 h 1789"/>
                <a:gd name="T12" fmla="*/ 2731 w 2731"/>
                <a:gd name="T13" fmla="*/ 48 h 1789"/>
                <a:gd name="T14" fmla="*/ 2731 w 2731"/>
                <a:gd name="T15" fmla="*/ 1741 h 1789"/>
                <a:gd name="T16" fmla="*/ 2683 w 2731"/>
                <a:gd name="T17" fmla="*/ 1789 h 1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31" h="1789">
                  <a:moveTo>
                    <a:pt x="2683" y="1789"/>
                  </a:moveTo>
                  <a:cubicBezTo>
                    <a:pt x="48" y="1789"/>
                    <a:pt x="48" y="1789"/>
                    <a:pt x="48" y="1789"/>
                  </a:cubicBezTo>
                  <a:cubicBezTo>
                    <a:pt x="21" y="1789"/>
                    <a:pt x="0" y="1767"/>
                    <a:pt x="0" y="1741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1" y="0"/>
                    <a:pt x="48" y="0"/>
                  </a:cubicBezTo>
                  <a:cubicBezTo>
                    <a:pt x="2683" y="0"/>
                    <a:pt x="2683" y="0"/>
                    <a:pt x="2683" y="0"/>
                  </a:cubicBezTo>
                  <a:cubicBezTo>
                    <a:pt x="2709" y="0"/>
                    <a:pt x="2731" y="22"/>
                    <a:pt x="2731" y="48"/>
                  </a:cubicBezTo>
                  <a:cubicBezTo>
                    <a:pt x="2731" y="1741"/>
                    <a:pt x="2731" y="1741"/>
                    <a:pt x="2731" y="1741"/>
                  </a:cubicBezTo>
                  <a:cubicBezTo>
                    <a:pt x="2731" y="1767"/>
                    <a:pt x="2709" y="1789"/>
                    <a:pt x="2683" y="1789"/>
                  </a:cubicBezTo>
                  <a:close/>
                </a:path>
              </a:pathLst>
            </a:custGeom>
            <a:solidFill>
              <a:srgbClr val="EB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Freeform 266"/>
            <p:cNvSpPr/>
            <p:nvPr userDrawn="1"/>
          </p:nvSpPr>
          <p:spPr bwMode="auto">
            <a:xfrm>
              <a:off x="3236913" y="5991226"/>
              <a:ext cx="5722938" cy="84138"/>
            </a:xfrm>
            <a:custGeom>
              <a:avLst/>
              <a:gdLst>
                <a:gd name="T0" fmla="*/ 3578 w 3605"/>
                <a:gd name="T1" fmla="*/ 53 h 53"/>
                <a:gd name="T2" fmla="*/ 27 w 3605"/>
                <a:gd name="T3" fmla="*/ 53 h 53"/>
                <a:gd name="T4" fmla="*/ 0 w 3605"/>
                <a:gd name="T5" fmla="*/ 27 h 53"/>
                <a:gd name="T6" fmla="*/ 0 w 3605"/>
                <a:gd name="T7" fmla="*/ 27 h 53"/>
                <a:gd name="T8" fmla="*/ 27 w 3605"/>
                <a:gd name="T9" fmla="*/ 0 h 53"/>
                <a:gd name="T10" fmla="*/ 3578 w 3605"/>
                <a:gd name="T11" fmla="*/ 0 h 53"/>
                <a:gd name="T12" fmla="*/ 3605 w 3605"/>
                <a:gd name="T13" fmla="*/ 27 h 53"/>
                <a:gd name="T14" fmla="*/ 3605 w 3605"/>
                <a:gd name="T15" fmla="*/ 27 h 53"/>
                <a:gd name="T16" fmla="*/ 3578 w 3605"/>
                <a:gd name="T17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05" h="53">
                  <a:moveTo>
                    <a:pt x="3578" y="53"/>
                  </a:moveTo>
                  <a:cubicBezTo>
                    <a:pt x="27" y="53"/>
                    <a:pt x="27" y="53"/>
                    <a:pt x="27" y="53"/>
                  </a:cubicBezTo>
                  <a:cubicBezTo>
                    <a:pt x="12" y="53"/>
                    <a:pt x="0" y="41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3578" y="0"/>
                    <a:pt x="3578" y="0"/>
                    <a:pt x="3578" y="0"/>
                  </a:cubicBezTo>
                  <a:cubicBezTo>
                    <a:pt x="3593" y="0"/>
                    <a:pt x="3605" y="12"/>
                    <a:pt x="3605" y="27"/>
                  </a:cubicBezTo>
                  <a:cubicBezTo>
                    <a:pt x="3605" y="27"/>
                    <a:pt x="3605" y="27"/>
                    <a:pt x="3605" y="27"/>
                  </a:cubicBezTo>
                  <a:cubicBezTo>
                    <a:pt x="3605" y="41"/>
                    <a:pt x="3593" y="53"/>
                    <a:pt x="3578" y="53"/>
                  </a:cubicBezTo>
                  <a:close/>
                </a:path>
              </a:pathLst>
            </a:custGeom>
            <a:solidFill>
              <a:srgbClr val="F8F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Freeform 267"/>
            <p:cNvSpPr/>
            <p:nvPr userDrawn="1"/>
          </p:nvSpPr>
          <p:spPr bwMode="auto">
            <a:xfrm>
              <a:off x="3262313" y="6070601"/>
              <a:ext cx="5670550" cy="109538"/>
            </a:xfrm>
            <a:custGeom>
              <a:avLst/>
              <a:gdLst>
                <a:gd name="T0" fmla="*/ 0 w 3572"/>
                <a:gd name="T1" fmla="*/ 0 h 69"/>
                <a:gd name="T2" fmla="*/ 261 w 3572"/>
                <a:gd name="T3" fmla="*/ 69 h 69"/>
                <a:gd name="T4" fmla="*/ 3315 w 3572"/>
                <a:gd name="T5" fmla="*/ 69 h 69"/>
                <a:gd name="T6" fmla="*/ 3572 w 3572"/>
                <a:gd name="T7" fmla="*/ 3 h 69"/>
                <a:gd name="T8" fmla="*/ 0 w 3572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2" h="69">
                  <a:moveTo>
                    <a:pt x="0" y="0"/>
                  </a:moveTo>
                  <a:cubicBezTo>
                    <a:pt x="0" y="0"/>
                    <a:pt x="143" y="69"/>
                    <a:pt x="261" y="69"/>
                  </a:cubicBezTo>
                  <a:cubicBezTo>
                    <a:pt x="380" y="69"/>
                    <a:pt x="3315" y="69"/>
                    <a:pt x="3315" y="69"/>
                  </a:cubicBezTo>
                  <a:cubicBezTo>
                    <a:pt x="3315" y="69"/>
                    <a:pt x="3454" y="60"/>
                    <a:pt x="3572" y="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EDB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Freeform 268"/>
            <p:cNvSpPr/>
            <p:nvPr userDrawn="1"/>
          </p:nvSpPr>
          <p:spPr bwMode="auto">
            <a:xfrm>
              <a:off x="5680075" y="5991226"/>
              <a:ext cx="835025" cy="50800"/>
            </a:xfrm>
            <a:custGeom>
              <a:avLst/>
              <a:gdLst>
                <a:gd name="T0" fmla="*/ 0 w 526"/>
                <a:gd name="T1" fmla="*/ 0 h 32"/>
                <a:gd name="T2" fmla="*/ 41 w 526"/>
                <a:gd name="T3" fmla="*/ 32 h 32"/>
                <a:gd name="T4" fmla="*/ 485 w 526"/>
                <a:gd name="T5" fmla="*/ 32 h 32"/>
                <a:gd name="T6" fmla="*/ 526 w 526"/>
                <a:gd name="T7" fmla="*/ 0 h 32"/>
                <a:gd name="T8" fmla="*/ 0 w 526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6" h="32">
                  <a:moveTo>
                    <a:pt x="0" y="0"/>
                  </a:moveTo>
                  <a:cubicBezTo>
                    <a:pt x="5" y="19"/>
                    <a:pt x="22" y="32"/>
                    <a:pt x="41" y="32"/>
                  </a:cubicBezTo>
                  <a:cubicBezTo>
                    <a:pt x="485" y="32"/>
                    <a:pt x="485" y="32"/>
                    <a:pt x="485" y="32"/>
                  </a:cubicBezTo>
                  <a:cubicBezTo>
                    <a:pt x="505" y="32"/>
                    <a:pt x="522" y="19"/>
                    <a:pt x="52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7D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Rectangle 269"/>
            <p:cNvSpPr>
              <a:spLocks noChangeArrowheads="1"/>
            </p:cNvSpPr>
            <p:nvPr userDrawn="1"/>
          </p:nvSpPr>
          <p:spPr bwMode="auto">
            <a:xfrm>
              <a:off x="4086225" y="3365501"/>
              <a:ext cx="3995738" cy="2516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0" name="标题 1"/>
          <p:cNvSpPr>
            <a:spLocks noGrp="1"/>
          </p:cNvSpPr>
          <p:nvPr>
            <p:ph type="title"/>
          </p:nvPr>
        </p:nvSpPr>
        <p:spPr>
          <a:xfrm>
            <a:off x="3652624" y="3492534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3652624" y="4387884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" name="组合 256"/>
          <p:cNvGrpSpPr/>
          <p:nvPr userDrawn="1"/>
        </p:nvGrpSpPr>
        <p:grpSpPr>
          <a:xfrm>
            <a:off x="334010" y="731520"/>
            <a:ext cx="8379460" cy="5360035"/>
            <a:chOff x="-1836" y="-321"/>
            <a:chExt cx="19522" cy="11131"/>
          </a:xfrm>
        </p:grpSpPr>
        <p:sp>
          <p:nvSpPr>
            <p:cNvPr id="8" name="Freeform 265"/>
            <p:cNvSpPr/>
            <p:nvPr userDrawn="1"/>
          </p:nvSpPr>
          <p:spPr bwMode="auto">
            <a:xfrm>
              <a:off x="482" y="-321"/>
              <a:ext cx="14790" cy="10437"/>
            </a:xfrm>
            <a:custGeom>
              <a:avLst/>
              <a:gdLst>
                <a:gd name="T0" fmla="*/ 2683 w 2731"/>
                <a:gd name="T1" fmla="*/ 1789 h 1789"/>
                <a:gd name="T2" fmla="*/ 48 w 2731"/>
                <a:gd name="T3" fmla="*/ 1789 h 1789"/>
                <a:gd name="T4" fmla="*/ 0 w 2731"/>
                <a:gd name="T5" fmla="*/ 1741 h 1789"/>
                <a:gd name="T6" fmla="*/ 0 w 2731"/>
                <a:gd name="T7" fmla="*/ 48 h 1789"/>
                <a:gd name="T8" fmla="*/ 48 w 2731"/>
                <a:gd name="T9" fmla="*/ 0 h 1789"/>
                <a:gd name="T10" fmla="*/ 2683 w 2731"/>
                <a:gd name="T11" fmla="*/ 0 h 1789"/>
                <a:gd name="T12" fmla="*/ 2731 w 2731"/>
                <a:gd name="T13" fmla="*/ 48 h 1789"/>
                <a:gd name="T14" fmla="*/ 2731 w 2731"/>
                <a:gd name="T15" fmla="*/ 1741 h 1789"/>
                <a:gd name="T16" fmla="*/ 2683 w 2731"/>
                <a:gd name="T17" fmla="*/ 1789 h 1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31" h="1789">
                  <a:moveTo>
                    <a:pt x="2683" y="1789"/>
                  </a:moveTo>
                  <a:cubicBezTo>
                    <a:pt x="48" y="1789"/>
                    <a:pt x="48" y="1789"/>
                    <a:pt x="48" y="1789"/>
                  </a:cubicBezTo>
                  <a:cubicBezTo>
                    <a:pt x="21" y="1789"/>
                    <a:pt x="0" y="1767"/>
                    <a:pt x="0" y="1741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1" y="0"/>
                    <a:pt x="48" y="0"/>
                  </a:cubicBezTo>
                  <a:cubicBezTo>
                    <a:pt x="2683" y="0"/>
                    <a:pt x="2683" y="0"/>
                    <a:pt x="2683" y="0"/>
                  </a:cubicBezTo>
                  <a:cubicBezTo>
                    <a:pt x="2709" y="0"/>
                    <a:pt x="2731" y="22"/>
                    <a:pt x="2731" y="48"/>
                  </a:cubicBezTo>
                  <a:cubicBezTo>
                    <a:pt x="2731" y="1741"/>
                    <a:pt x="2731" y="1741"/>
                    <a:pt x="2731" y="1741"/>
                  </a:cubicBezTo>
                  <a:cubicBezTo>
                    <a:pt x="2731" y="1767"/>
                    <a:pt x="2709" y="1789"/>
                    <a:pt x="2683" y="1789"/>
                  </a:cubicBezTo>
                  <a:close/>
                </a:path>
              </a:pathLst>
            </a:custGeom>
            <a:solidFill>
              <a:srgbClr val="EB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9" name="Freeform 266"/>
            <p:cNvSpPr/>
            <p:nvPr userDrawn="1"/>
          </p:nvSpPr>
          <p:spPr bwMode="auto">
            <a:xfrm>
              <a:off x="-1836" y="10116"/>
              <a:ext cx="19523" cy="310"/>
            </a:xfrm>
            <a:custGeom>
              <a:avLst/>
              <a:gdLst>
                <a:gd name="T0" fmla="*/ 3578 w 3605"/>
                <a:gd name="T1" fmla="*/ 53 h 53"/>
                <a:gd name="T2" fmla="*/ 27 w 3605"/>
                <a:gd name="T3" fmla="*/ 53 h 53"/>
                <a:gd name="T4" fmla="*/ 0 w 3605"/>
                <a:gd name="T5" fmla="*/ 27 h 53"/>
                <a:gd name="T6" fmla="*/ 0 w 3605"/>
                <a:gd name="T7" fmla="*/ 27 h 53"/>
                <a:gd name="T8" fmla="*/ 27 w 3605"/>
                <a:gd name="T9" fmla="*/ 0 h 53"/>
                <a:gd name="T10" fmla="*/ 3578 w 3605"/>
                <a:gd name="T11" fmla="*/ 0 h 53"/>
                <a:gd name="T12" fmla="*/ 3605 w 3605"/>
                <a:gd name="T13" fmla="*/ 27 h 53"/>
                <a:gd name="T14" fmla="*/ 3605 w 3605"/>
                <a:gd name="T15" fmla="*/ 27 h 53"/>
                <a:gd name="T16" fmla="*/ 3578 w 3605"/>
                <a:gd name="T17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05" h="53">
                  <a:moveTo>
                    <a:pt x="3578" y="53"/>
                  </a:moveTo>
                  <a:cubicBezTo>
                    <a:pt x="27" y="53"/>
                    <a:pt x="27" y="53"/>
                    <a:pt x="27" y="53"/>
                  </a:cubicBezTo>
                  <a:cubicBezTo>
                    <a:pt x="12" y="53"/>
                    <a:pt x="0" y="41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3578" y="0"/>
                    <a:pt x="3578" y="0"/>
                    <a:pt x="3578" y="0"/>
                  </a:cubicBezTo>
                  <a:cubicBezTo>
                    <a:pt x="3593" y="0"/>
                    <a:pt x="3605" y="12"/>
                    <a:pt x="3605" y="27"/>
                  </a:cubicBezTo>
                  <a:cubicBezTo>
                    <a:pt x="3605" y="27"/>
                    <a:pt x="3605" y="27"/>
                    <a:pt x="3605" y="27"/>
                  </a:cubicBezTo>
                  <a:cubicBezTo>
                    <a:pt x="3605" y="41"/>
                    <a:pt x="3593" y="53"/>
                    <a:pt x="3578" y="53"/>
                  </a:cubicBezTo>
                  <a:close/>
                </a:path>
              </a:pathLst>
            </a:custGeom>
            <a:solidFill>
              <a:srgbClr val="F8F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10" name="Freeform 267"/>
            <p:cNvSpPr/>
            <p:nvPr userDrawn="1"/>
          </p:nvSpPr>
          <p:spPr bwMode="auto">
            <a:xfrm>
              <a:off x="-1749" y="10408"/>
              <a:ext cx="19345" cy="403"/>
            </a:xfrm>
            <a:custGeom>
              <a:avLst/>
              <a:gdLst>
                <a:gd name="T0" fmla="*/ 0 w 3572"/>
                <a:gd name="T1" fmla="*/ 0 h 69"/>
                <a:gd name="T2" fmla="*/ 261 w 3572"/>
                <a:gd name="T3" fmla="*/ 69 h 69"/>
                <a:gd name="T4" fmla="*/ 3315 w 3572"/>
                <a:gd name="T5" fmla="*/ 69 h 69"/>
                <a:gd name="T6" fmla="*/ 3572 w 3572"/>
                <a:gd name="T7" fmla="*/ 3 h 69"/>
                <a:gd name="T8" fmla="*/ 0 w 3572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2" h="69">
                  <a:moveTo>
                    <a:pt x="0" y="0"/>
                  </a:moveTo>
                  <a:cubicBezTo>
                    <a:pt x="0" y="0"/>
                    <a:pt x="143" y="69"/>
                    <a:pt x="261" y="69"/>
                  </a:cubicBezTo>
                  <a:cubicBezTo>
                    <a:pt x="380" y="69"/>
                    <a:pt x="3315" y="69"/>
                    <a:pt x="3315" y="69"/>
                  </a:cubicBezTo>
                  <a:cubicBezTo>
                    <a:pt x="3315" y="69"/>
                    <a:pt x="3454" y="60"/>
                    <a:pt x="3572" y="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EDB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11" name="Freeform 268"/>
            <p:cNvSpPr/>
            <p:nvPr userDrawn="1"/>
          </p:nvSpPr>
          <p:spPr bwMode="auto">
            <a:xfrm>
              <a:off x="6499" y="10116"/>
              <a:ext cx="2849" cy="187"/>
            </a:xfrm>
            <a:custGeom>
              <a:avLst/>
              <a:gdLst>
                <a:gd name="T0" fmla="*/ 0 w 526"/>
                <a:gd name="T1" fmla="*/ 0 h 32"/>
                <a:gd name="T2" fmla="*/ 41 w 526"/>
                <a:gd name="T3" fmla="*/ 32 h 32"/>
                <a:gd name="T4" fmla="*/ 485 w 526"/>
                <a:gd name="T5" fmla="*/ 32 h 32"/>
                <a:gd name="T6" fmla="*/ 526 w 526"/>
                <a:gd name="T7" fmla="*/ 0 h 32"/>
                <a:gd name="T8" fmla="*/ 0 w 526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6" h="32">
                  <a:moveTo>
                    <a:pt x="0" y="0"/>
                  </a:moveTo>
                  <a:cubicBezTo>
                    <a:pt x="5" y="19"/>
                    <a:pt x="22" y="32"/>
                    <a:pt x="41" y="32"/>
                  </a:cubicBezTo>
                  <a:cubicBezTo>
                    <a:pt x="485" y="32"/>
                    <a:pt x="485" y="32"/>
                    <a:pt x="485" y="32"/>
                  </a:cubicBezTo>
                  <a:cubicBezTo>
                    <a:pt x="505" y="32"/>
                    <a:pt x="522" y="19"/>
                    <a:pt x="52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7D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256" name="Rectangle 269"/>
            <p:cNvSpPr>
              <a:spLocks noChangeArrowheads="1"/>
            </p:cNvSpPr>
            <p:nvPr userDrawn="1"/>
          </p:nvSpPr>
          <p:spPr bwMode="auto">
            <a:xfrm>
              <a:off x="1062" y="456"/>
              <a:ext cx="13631" cy="925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2021/3/3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/>
          <p:cNvSpPr>
            <a:spLocks noGrp="1"/>
          </p:cNvSpPr>
          <p:nvPr>
            <p:ph sz="quarter" idx="13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2021/3/3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3382962" y="3429000"/>
            <a:ext cx="5426076" cy="702242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3382962" y="4505098"/>
            <a:ext cx="5426076" cy="310871"/>
          </a:xfrm>
        </p:spPr>
        <p:txBody>
          <a:bodyPr vert="horz" lIns="91440" tIns="45720" rIns="91440" bIns="45720" rtlCol="0" anchor="ctr" anchorCtr="1">
            <a:normAutofit/>
          </a:bodyPr>
          <a:lstStyle>
            <a:lvl1pPr marL="228600" marR="0" indent="-22860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dirty="0"/>
              <a:t>Signature</a:t>
            </a:r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3382962" y="4815969"/>
            <a:ext cx="5426076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</a:pPr>
            <a:r>
              <a:rPr lang="en-US" altLang="zh-CN" dirty="0"/>
              <a:t>Data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2753829" y="1596209"/>
            <a:ext cx="6684341" cy="2122985"/>
            <a:chOff x="1096963" y="3162301"/>
            <a:chExt cx="10396537" cy="3302000"/>
          </a:xfrm>
        </p:grpSpPr>
        <p:sp>
          <p:nvSpPr>
            <p:cNvPr id="11" name="Freeform 7"/>
            <p:cNvSpPr/>
            <p:nvPr userDrawn="1"/>
          </p:nvSpPr>
          <p:spPr bwMode="auto">
            <a:xfrm>
              <a:off x="1493838" y="4079876"/>
              <a:ext cx="1947863" cy="1258888"/>
            </a:xfrm>
            <a:custGeom>
              <a:avLst/>
              <a:gdLst>
                <a:gd name="T0" fmla="*/ 1034 w 1227"/>
                <a:gd name="T1" fmla="*/ 0 h 794"/>
                <a:gd name="T2" fmla="*/ 869 w 1227"/>
                <a:gd name="T3" fmla="*/ 94 h 794"/>
                <a:gd name="T4" fmla="*/ 800 w 1227"/>
                <a:gd name="T5" fmla="*/ 81 h 794"/>
                <a:gd name="T6" fmla="*/ 683 w 1227"/>
                <a:gd name="T7" fmla="*/ 121 h 794"/>
                <a:gd name="T8" fmla="*/ 566 w 1227"/>
                <a:gd name="T9" fmla="*/ 81 h 794"/>
                <a:gd name="T10" fmla="*/ 378 w 1227"/>
                <a:gd name="T11" fmla="*/ 231 h 794"/>
                <a:gd name="T12" fmla="*/ 289 w 1227"/>
                <a:gd name="T13" fmla="*/ 217 h 794"/>
                <a:gd name="T14" fmla="*/ 0 w 1227"/>
                <a:gd name="T15" fmla="*/ 506 h 794"/>
                <a:gd name="T16" fmla="*/ 289 w 1227"/>
                <a:gd name="T17" fmla="*/ 794 h 794"/>
                <a:gd name="T18" fmla="*/ 577 w 1227"/>
                <a:gd name="T19" fmla="*/ 506 h 794"/>
                <a:gd name="T20" fmla="*/ 574 w 1227"/>
                <a:gd name="T21" fmla="*/ 466 h 794"/>
                <a:gd name="T22" fmla="*/ 683 w 1227"/>
                <a:gd name="T23" fmla="*/ 427 h 794"/>
                <a:gd name="T24" fmla="*/ 800 w 1227"/>
                <a:gd name="T25" fmla="*/ 466 h 794"/>
                <a:gd name="T26" fmla="*/ 966 w 1227"/>
                <a:gd name="T27" fmla="*/ 372 h 794"/>
                <a:gd name="T28" fmla="*/ 1034 w 1227"/>
                <a:gd name="T29" fmla="*/ 385 h 794"/>
                <a:gd name="T30" fmla="*/ 1227 w 1227"/>
                <a:gd name="T31" fmla="*/ 192 h 794"/>
                <a:gd name="T32" fmla="*/ 1034 w 1227"/>
                <a:gd name="T33" fmla="*/ 0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27" h="794">
                  <a:moveTo>
                    <a:pt x="1034" y="0"/>
                  </a:moveTo>
                  <a:cubicBezTo>
                    <a:pt x="964" y="0"/>
                    <a:pt x="902" y="38"/>
                    <a:pt x="869" y="94"/>
                  </a:cubicBezTo>
                  <a:cubicBezTo>
                    <a:pt x="848" y="86"/>
                    <a:pt x="824" y="81"/>
                    <a:pt x="800" y="81"/>
                  </a:cubicBezTo>
                  <a:cubicBezTo>
                    <a:pt x="756" y="81"/>
                    <a:pt x="715" y="96"/>
                    <a:pt x="683" y="121"/>
                  </a:cubicBezTo>
                  <a:cubicBezTo>
                    <a:pt x="651" y="96"/>
                    <a:pt x="610" y="81"/>
                    <a:pt x="566" y="81"/>
                  </a:cubicBezTo>
                  <a:cubicBezTo>
                    <a:pt x="474" y="81"/>
                    <a:pt x="398" y="145"/>
                    <a:pt x="378" y="231"/>
                  </a:cubicBezTo>
                  <a:cubicBezTo>
                    <a:pt x="350" y="222"/>
                    <a:pt x="320" y="217"/>
                    <a:pt x="289" y="217"/>
                  </a:cubicBezTo>
                  <a:cubicBezTo>
                    <a:pt x="129" y="217"/>
                    <a:pt x="0" y="346"/>
                    <a:pt x="0" y="506"/>
                  </a:cubicBezTo>
                  <a:cubicBezTo>
                    <a:pt x="0" y="665"/>
                    <a:pt x="129" y="794"/>
                    <a:pt x="289" y="794"/>
                  </a:cubicBezTo>
                  <a:cubicBezTo>
                    <a:pt x="448" y="794"/>
                    <a:pt x="577" y="665"/>
                    <a:pt x="577" y="506"/>
                  </a:cubicBezTo>
                  <a:cubicBezTo>
                    <a:pt x="577" y="492"/>
                    <a:pt x="576" y="479"/>
                    <a:pt x="574" y="466"/>
                  </a:cubicBezTo>
                  <a:cubicBezTo>
                    <a:pt x="615" y="464"/>
                    <a:pt x="653" y="450"/>
                    <a:pt x="683" y="427"/>
                  </a:cubicBezTo>
                  <a:cubicBezTo>
                    <a:pt x="715" y="451"/>
                    <a:pt x="756" y="466"/>
                    <a:pt x="800" y="466"/>
                  </a:cubicBezTo>
                  <a:cubicBezTo>
                    <a:pt x="871" y="466"/>
                    <a:pt x="932" y="429"/>
                    <a:pt x="966" y="372"/>
                  </a:cubicBezTo>
                  <a:cubicBezTo>
                    <a:pt x="987" y="380"/>
                    <a:pt x="1010" y="385"/>
                    <a:pt x="1034" y="385"/>
                  </a:cubicBezTo>
                  <a:cubicBezTo>
                    <a:pt x="1141" y="385"/>
                    <a:pt x="1227" y="299"/>
                    <a:pt x="1227" y="192"/>
                  </a:cubicBezTo>
                  <a:cubicBezTo>
                    <a:pt x="1227" y="86"/>
                    <a:pt x="1141" y="0"/>
                    <a:pt x="1034" y="0"/>
                  </a:cubicBezTo>
                  <a:close/>
                </a:path>
              </a:pathLst>
            </a:custGeom>
            <a:solidFill>
              <a:srgbClr val="F1F4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9"/>
            <p:cNvSpPr/>
            <p:nvPr userDrawn="1"/>
          </p:nvSpPr>
          <p:spPr bwMode="auto">
            <a:xfrm>
              <a:off x="1570038" y="4016376"/>
              <a:ext cx="2600325" cy="1366838"/>
            </a:xfrm>
            <a:custGeom>
              <a:avLst/>
              <a:gdLst>
                <a:gd name="T0" fmla="*/ 1521 w 1638"/>
                <a:gd name="T1" fmla="*/ 122 h 863"/>
                <a:gd name="T2" fmla="*/ 1448 w 1638"/>
                <a:gd name="T3" fmla="*/ 147 h 863"/>
                <a:gd name="T4" fmla="*/ 1449 w 1638"/>
                <a:gd name="T5" fmla="*/ 130 h 863"/>
                <a:gd name="T6" fmla="*/ 1320 w 1638"/>
                <a:gd name="T7" fmla="*/ 0 h 863"/>
                <a:gd name="T8" fmla="*/ 1190 w 1638"/>
                <a:gd name="T9" fmla="*/ 130 h 863"/>
                <a:gd name="T10" fmla="*/ 1191 w 1638"/>
                <a:gd name="T11" fmla="*/ 146 h 863"/>
                <a:gd name="T12" fmla="*/ 1145 w 1638"/>
                <a:gd name="T13" fmla="*/ 137 h 863"/>
                <a:gd name="T14" fmla="*/ 1029 w 1638"/>
                <a:gd name="T15" fmla="*/ 253 h 863"/>
                <a:gd name="T16" fmla="*/ 1043 w 1638"/>
                <a:gd name="T17" fmla="*/ 309 h 863"/>
                <a:gd name="T18" fmla="*/ 978 w 1638"/>
                <a:gd name="T19" fmla="*/ 404 h 863"/>
                <a:gd name="T20" fmla="*/ 945 w 1638"/>
                <a:gd name="T21" fmla="*/ 401 h 863"/>
                <a:gd name="T22" fmla="*/ 809 w 1638"/>
                <a:gd name="T23" fmla="*/ 452 h 863"/>
                <a:gd name="T24" fmla="*/ 718 w 1638"/>
                <a:gd name="T25" fmla="*/ 481 h 863"/>
                <a:gd name="T26" fmla="*/ 513 w 1638"/>
                <a:gd name="T27" fmla="*/ 287 h 863"/>
                <a:gd name="T28" fmla="*/ 331 w 1638"/>
                <a:gd name="T29" fmla="*/ 396 h 863"/>
                <a:gd name="T30" fmla="*/ 230 w 1638"/>
                <a:gd name="T31" fmla="*/ 359 h 863"/>
                <a:gd name="T32" fmla="*/ 73 w 1638"/>
                <a:gd name="T33" fmla="*/ 512 h 863"/>
                <a:gd name="T34" fmla="*/ 0 w 1638"/>
                <a:gd name="T35" fmla="*/ 605 h 863"/>
                <a:gd name="T36" fmla="*/ 95 w 1638"/>
                <a:gd name="T37" fmla="*/ 699 h 863"/>
                <a:gd name="T38" fmla="*/ 170 w 1638"/>
                <a:gd name="T39" fmla="*/ 662 h 863"/>
                <a:gd name="T40" fmla="*/ 230 w 1638"/>
                <a:gd name="T41" fmla="*/ 674 h 863"/>
                <a:gd name="T42" fmla="*/ 350 w 1638"/>
                <a:gd name="T43" fmla="*/ 619 h 863"/>
                <a:gd name="T44" fmla="*/ 513 w 1638"/>
                <a:gd name="T45" fmla="*/ 699 h 863"/>
                <a:gd name="T46" fmla="*/ 619 w 1638"/>
                <a:gd name="T47" fmla="*/ 669 h 863"/>
                <a:gd name="T48" fmla="*/ 825 w 1638"/>
                <a:gd name="T49" fmla="*/ 863 h 863"/>
                <a:gd name="T50" fmla="*/ 960 w 1638"/>
                <a:gd name="T51" fmla="*/ 812 h 863"/>
                <a:gd name="T52" fmla="*/ 1140 w 1638"/>
                <a:gd name="T53" fmla="*/ 671 h 863"/>
                <a:gd name="T54" fmla="*/ 1173 w 1638"/>
                <a:gd name="T55" fmla="*/ 674 h 863"/>
                <a:gd name="T56" fmla="*/ 1379 w 1638"/>
                <a:gd name="T57" fmla="*/ 468 h 863"/>
                <a:gd name="T58" fmla="*/ 1364 w 1638"/>
                <a:gd name="T59" fmla="*/ 391 h 863"/>
                <a:gd name="T60" fmla="*/ 1447 w 1638"/>
                <a:gd name="T61" fmla="*/ 329 h 863"/>
                <a:gd name="T62" fmla="*/ 1521 w 1638"/>
                <a:gd name="T63" fmla="*/ 355 h 863"/>
                <a:gd name="T64" fmla="*/ 1638 w 1638"/>
                <a:gd name="T65" fmla="*/ 238 h 863"/>
                <a:gd name="T66" fmla="*/ 1521 w 1638"/>
                <a:gd name="T67" fmla="*/ 122 h 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38" h="863">
                  <a:moveTo>
                    <a:pt x="1521" y="122"/>
                  </a:moveTo>
                  <a:cubicBezTo>
                    <a:pt x="1494" y="122"/>
                    <a:pt x="1468" y="131"/>
                    <a:pt x="1448" y="147"/>
                  </a:cubicBezTo>
                  <a:cubicBezTo>
                    <a:pt x="1449" y="142"/>
                    <a:pt x="1449" y="136"/>
                    <a:pt x="1449" y="130"/>
                  </a:cubicBezTo>
                  <a:cubicBezTo>
                    <a:pt x="1449" y="58"/>
                    <a:pt x="1391" y="0"/>
                    <a:pt x="1320" y="0"/>
                  </a:cubicBezTo>
                  <a:cubicBezTo>
                    <a:pt x="1248" y="0"/>
                    <a:pt x="1190" y="58"/>
                    <a:pt x="1190" y="130"/>
                  </a:cubicBezTo>
                  <a:cubicBezTo>
                    <a:pt x="1190" y="135"/>
                    <a:pt x="1191" y="141"/>
                    <a:pt x="1191" y="146"/>
                  </a:cubicBezTo>
                  <a:cubicBezTo>
                    <a:pt x="1177" y="140"/>
                    <a:pt x="1162" y="137"/>
                    <a:pt x="1145" y="137"/>
                  </a:cubicBezTo>
                  <a:cubicBezTo>
                    <a:pt x="1081" y="137"/>
                    <a:pt x="1029" y="189"/>
                    <a:pt x="1029" y="253"/>
                  </a:cubicBezTo>
                  <a:cubicBezTo>
                    <a:pt x="1029" y="274"/>
                    <a:pt x="1034" y="292"/>
                    <a:pt x="1043" y="309"/>
                  </a:cubicBezTo>
                  <a:cubicBezTo>
                    <a:pt x="1013" y="333"/>
                    <a:pt x="990" y="366"/>
                    <a:pt x="978" y="404"/>
                  </a:cubicBezTo>
                  <a:cubicBezTo>
                    <a:pt x="967" y="402"/>
                    <a:pt x="956" y="401"/>
                    <a:pt x="945" y="401"/>
                  </a:cubicBezTo>
                  <a:cubicBezTo>
                    <a:pt x="893" y="401"/>
                    <a:pt x="845" y="420"/>
                    <a:pt x="809" y="452"/>
                  </a:cubicBezTo>
                  <a:cubicBezTo>
                    <a:pt x="776" y="454"/>
                    <a:pt x="745" y="465"/>
                    <a:pt x="718" y="481"/>
                  </a:cubicBezTo>
                  <a:cubicBezTo>
                    <a:pt x="712" y="373"/>
                    <a:pt x="622" y="287"/>
                    <a:pt x="513" y="287"/>
                  </a:cubicBezTo>
                  <a:cubicBezTo>
                    <a:pt x="434" y="287"/>
                    <a:pt x="366" y="331"/>
                    <a:pt x="331" y="396"/>
                  </a:cubicBezTo>
                  <a:cubicBezTo>
                    <a:pt x="304" y="373"/>
                    <a:pt x="269" y="359"/>
                    <a:pt x="230" y="359"/>
                  </a:cubicBezTo>
                  <a:cubicBezTo>
                    <a:pt x="145" y="359"/>
                    <a:pt x="75" y="428"/>
                    <a:pt x="73" y="512"/>
                  </a:cubicBezTo>
                  <a:cubicBezTo>
                    <a:pt x="31" y="522"/>
                    <a:pt x="0" y="560"/>
                    <a:pt x="0" y="605"/>
                  </a:cubicBezTo>
                  <a:cubicBezTo>
                    <a:pt x="0" y="657"/>
                    <a:pt x="43" y="699"/>
                    <a:pt x="95" y="699"/>
                  </a:cubicBezTo>
                  <a:cubicBezTo>
                    <a:pt x="126" y="699"/>
                    <a:pt x="153" y="685"/>
                    <a:pt x="170" y="662"/>
                  </a:cubicBezTo>
                  <a:cubicBezTo>
                    <a:pt x="189" y="670"/>
                    <a:pt x="209" y="674"/>
                    <a:pt x="230" y="674"/>
                  </a:cubicBezTo>
                  <a:cubicBezTo>
                    <a:pt x="278" y="674"/>
                    <a:pt x="321" y="653"/>
                    <a:pt x="350" y="619"/>
                  </a:cubicBezTo>
                  <a:cubicBezTo>
                    <a:pt x="388" y="667"/>
                    <a:pt x="447" y="699"/>
                    <a:pt x="513" y="699"/>
                  </a:cubicBezTo>
                  <a:cubicBezTo>
                    <a:pt x="552" y="699"/>
                    <a:pt x="588" y="688"/>
                    <a:pt x="619" y="669"/>
                  </a:cubicBezTo>
                  <a:cubicBezTo>
                    <a:pt x="625" y="777"/>
                    <a:pt x="715" y="863"/>
                    <a:pt x="825" y="863"/>
                  </a:cubicBezTo>
                  <a:cubicBezTo>
                    <a:pt x="877" y="863"/>
                    <a:pt x="924" y="844"/>
                    <a:pt x="960" y="812"/>
                  </a:cubicBezTo>
                  <a:cubicBezTo>
                    <a:pt x="1044" y="806"/>
                    <a:pt x="1115" y="749"/>
                    <a:pt x="1140" y="671"/>
                  </a:cubicBezTo>
                  <a:cubicBezTo>
                    <a:pt x="1151" y="673"/>
                    <a:pt x="1162" y="674"/>
                    <a:pt x="1173" y="674"/>
                  </a:cubicBezTo>
                  <a:cubicBezTo>
                    <a:pt x="1287" y="674"/>
                    <a:pt x="1379" y="582"/>
                    <a:pt x="1379" y="468"/>
                  </a:cubicBezTo>
                  <a:cubicBezTo>
                    <a:pt x="1379" y="441"/>
                    <a:pt x="1374" y="415"/>
                    <a:pt x="1364" y="391"/>
                  </a:cubicBezTo>
                  <a:cubicBezTo>
                    <a:pt x="1400" y="384"/>
                    <a:pt x="1431" y="361"/>
                    <a:pt x="1447" y="329"/>
                  </a:cubicBezTo>
                  <a:cubicBezTo>
                    <a:pt x="1467" y="345"/>
                    <a:pt x="1493" y="355"/>
                    <a:pt x="1521" y="355"/>
                  </a:cubicBezTo>
                  <a:cubicBezTo>
                    <a:pt x="1586" y="355"/>
                    <a:pt x="1638" y="303"/>
                    <a:pt x="1638" y="238"/>
                  </a:cubicBezTo>
                  <a:cubicBezTo>
                    <a:pt x="1638" y="174"/>
                    <a:pt x="1586" y="122"/>
                    <a:pt x="1521" y="122"/>
                  </a:cubicBezTo>
                  <a:close/>
                </a:path>
              </a:pathLst>
            </a:custGeom>
            <a:solidFill>
              <a:srgbClr val="565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3"/>
            <p:cNvSpPr/>
            <p:nvPr userDrawn="1"/>
          </p:nvSpPr>
          <p:spPr bwMode="auto">
            <a:xfrm>
              <a:off x="1096963" y="5229226"/>
              <a:ext cx="350838" cy="174625"/>
            </a:xfrm>
            <a:custGeom>
              <a:avLst/>
              <a:gdLst>
                <a:gd name="T0" fmla="*/ 221 w 221"/>
                <a:gd name="T1" fmla="*/ 110 h 110"/>
                <a:gd name="T2" fmla="*/ 214 w 221"/>
                <a:gd name="T3" fmla="*/ 110 h 110"/>
                <a:gd name="T4" fmla="*/ 110 w 221"/>
                <a:gd name="T5" fmla="*/ 7 h 110"/>
                <a:gd name="T6" fmla="*/ 7 w 221"/>
                <a:gd name="T7" fmla="*/ 110 h 110"/>
                <a:gd name="T8" fmla="*/ 0 w 221"/>
                <a:gd name="T9" fmla="*/ 110 h 110"/>
                <a:gd name="T10" fmla="*/ 110 w 221"/>
                <a:gd name="T11" fmla="*/ 0 h 110"/>
                <a:gd name="T12" fmla="*/ 221 w 221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0">
                  <a:moveTo>
                    <a:pt x="221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7" y="7"/>
                    <a:pt x="110" y="7"/>
                  </a:cubicBezTo>
                  <a:cubicBezTo>
                    <a:pt x="54" y="7"/>
                    <a:pt x="7" y="54"/>
                    <a:pt x="7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49" y="0"/>
                    <a:pt x="110" y="0"/>
                  </a:cubicBezTo>
                  <a:cubicBezTo>
                    <a:pt x="172" y="0"/>
                    <a:pt x="221" y="49"/>
                    <a:pt x="221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4"/>
            <p:cNvSpPr/>
            <p:nvPr userDrawn="1"/>
          </p:nvSpPr>
          <p:spPr bwMode="auto">
            <a:xfrm>
              <a:off x="1135063" y="5267326"/>
              <a:ext cx="274638" cy="136525"/>
            </a:xfrm>
            <a:custGeom>
              <a:avLst/>
              <a:gdLst>
                <a:gd name="T0" fmla="*/ 173 w 173"/>
                <a:gd name="T1" fmla="*/ 86 h 86"/>
                <a:gd name="T2" fmla="*/ 166 w 173"/>
                <a:gd name="T3" fmla="*/ 86 h 86"/>
                <a:gd name="T4" fmla="*/ 86 w 173"/>
                <a:gd name="T5" fmla="*/ 7 h 86"/>
                <a:gd name="T6" fmla="*/ 7 w 173"/>
                <a:gd name="T7" fmla="*/ 86 h 86"/>
                <a:gd name="T8" fmla="*/ 0 w 173"/>
                <a:gd name="T9" fmla="*/ 86 h 86"/>
                <a:gd name="T10" fmla="*/ 86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0" y="7"/>
                    <a:pt x="86" y="7"/>
                  </a:cubicBezTo>
                  <a:cubicBezTo>
                    <a:pt x="43" y="7"/>
                    <a:pt x="7" y="43"/>
                    <a:pt x="7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5"/>
            <p:cNvSpPr/>
            <p:nvPr userDrawn="1"/>
          </p:nvSpPr>
          <p:spPr bwMode="auto">
            <a:xfrm>
              <a:off x="1174751" y="5307014"/>
              <a:ext cx="195263" cy="96838"/>
            </a:xfrm>
            <a:custGeom>
              <a:avLst/>
              <a:gdLst>
                <a:gd name="T0" fmla="*/ 123 w 123"/>
                <a:gd name="T1" fmla="*/ 61 h 61"/>
                <a:gd name="T2" fmla="*/ 116 w 123"/>
                <a:gd name="T3" fmla="*/ 61 h 61"/>
                <a:gd name="T4" fmla="*/ 61 w 123"/>
                <a:gd name="T5" fmla="*/ 7 h 61"/>
                <a:gd name="T6" fmla="*/ 7 w 123"/>
                <a:gd name="T7" fmla="*/ 61 h 61"/>
                <a:gd name="T8" fmla="*/ 0 w 123"/>
                <a:gd name="T9" fmla="*/ 61 h 61"/>
                <a:gd name="T10" fmla="*/ 61 w 123"/>
                <a:gd name="T11" fmla="*/ 0 h 61"/>
                <a:gd name="T12" fmla="*/ 123 w 123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1">
                  <a:moveTo>
                    <a:pt x="123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1" y="7"/>
                    <a:pt x="61" y="7"/>
                  </a:cubicBezTo>
                  <a:cubicBezTo>
                    <a:pt x="32" y="7"/>
                    <a:pt x="7" y="32"/>
                    <a:pt x="7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6" y="0"/>
                    <a:pt x="123" y="27"/>
                    <a:pt x="123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6"/>
            <p:cNvSpPr/>
            <p:nvPr userDrawn="1"/>
          </p:nvSpPr>
          <p:spPr bwMode="auto">
            <a:xfrm>
              <a:off x="1219201" y="535146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8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7"/>
            <p:cNvSpPr/>
            <p:nvPr userDrawn="1"/>
          </p:nvSpPr>
          <p:spPr bwMode="auto">
            <a:xfrm>
              <a:off x="1454151" y="5229226"/>
              <a:ext cx="352425" cy="174625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8"/>
            <p:cNvSpPr/>
            <p:nvPr userDrawn="1"/>
          </p:nvSpPr>
          <p:spPr bwMode="auto">
            <a:xfrm>
              <a:off x="1492251" y="5267326"/>
              <a:ext cx="276225" cy="136525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4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9"/>
            <p:cNvSpPr/>
            <p:nvPr userDrawn="1"/>
          </p:nvSpPr>
          <p:spPr bwMode="auto">
            <a:xfrm>
              <a:off x="1531938" y="5307014"/>
              <a:ext cx="196850" cy="96838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0"/>
            <p:cNvSpPr/>
            <p:nvPr userDrawn="1"/>
          </p:nvSpPr>
          <p:spPr bwMode="auto">
            <a:xfrm>
              <a:off x="1577976" y="535146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1"/>
            <p:cNvSpPr/>
            <p:nvPr userDrawn="1"/>
          </p:nvSpPr>
          <p:spPr bwMode="auto">
            <a:xfrm>
              <a:off x="1819276" y="5229226"/>
              <a:ext cx="350838" cy="174625"/>
            </a:xfrm>
            <a:custGeom>
              <a:avLst/>
              <a:gdLst>
                <a:gd name="T0" fmla="*/ 221 w 221"/>
                <a:gd name="T1" fmla="*/ 110 h 110"/>
                <a:gd name="T2" fmla="*/ 214 w 221"/>
                <a:gd name="T3" fmla="*/ 110 h 110"/>
                <a:gd name="T4" fmla="*/ 110 w 221"/>
                <a:gd name="T5" fmla="*/ 7 h 110"/>
                <a:gd name="T6" fmla="*/ 7 w 221"/>
                <a:gd name="T7" fmla="*/ 110 h 110"/>
                <a:gd name="T8" fmla="*/ 0 w 221"/>
                <a:gd name="T9" fmla="*/ 110 h 110"/>
                <a:gd name="T10" fmla="*/ 110 w 221"/>
                <a:gd name="T11" fmla="*/ 0 h 110"/>
                <a:gd name="T12" fmla="*/ 221 w 221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0">
                  <a:moveTo>
                    <a:pt x="221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7" y="7"/>
                    <a:pt x="110" y="7"/>
                  </a:cubicBezTo>
                  <a:cubicBezTo>
                    <a:pt x="53" y="7"/>
                    <a:pt x="7" y="54"/>
                    <a:pt x="7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49" y="0"/>
                    <a:pt x="110" y="0"/>
                  </a:cubicBezTo>
                  <a:cubicBezTo>
                    <a:pt x="172" y="0"/>
                    <a:pt x="221" y="49"/>
                    <a:pt x="221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2"/>
            <p:cNvSpPr/>
            <p:nvPr userDrawn="1"/>
          </p:nvSpPr>
          <p:spPr bwMode="auto">
            <a:xfrm>
              <a:off x="1857376" y="5267326"/>
              <a:ext cx="274638" cy="136525"/>
            </a:xfrm>
            <a:custGeom>
              <a:avLst/>
              <a:gdLst>
                <a:gd name="T0" fmla="*/ 173 w 173"/>
                <a:gd name="T1" fmla="*/ 86 h 86"/>
                <a:gd name="T2" fmla="*/ 165 w 173"/>
                <a:gd name="T3" fmla="*/ 86 h 86"/>
                <a:gd name="T4" fmla="*/ 86 w 173"/>
                <a:gd name="T5" fmla="*/ 7 h 86"/>
                <a:gd name="T6" fmla="*/ 7 w 173"/>
                <a:gd name="T7" fmla="*/ 86 h 86"/>
                <a:gd name="T8" fmla="*/ 0 w 173"/>
                <a:gd name="T9" fmla="*/ 86 h 86"/>
                <a:gd name="T10" fmla="*/ 86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5" y="86"/>
                    <a:pt x="165" y="86"/>
                    <a:pt x="165" y="86"/>
                  </a:cubicBezTo>
                  <a:cubicBezTo>
                    <a:pt x="165" y="43"/>
                    <a:pt x="130" y="7"/>
                    <a:pt x="86" y="7"/>
                  </a:cubicBezTo>
                  <a:cubicBezTo>
                    <a:pt x="43" y="7"/>
                    <a:pt x="7" y="43"/>
                    <a:pt x="7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3"/>
            <p:cNvSpPr/>
            <p:nvPr userDrawn="1"/>
          </p:nvSpPr>
          <p:spPr bwMode="auto">
            <a:xfrm>
              <a:off x="1897063" y="5307014"/>
              <a:ext cx="195263" cy="96838"/>
            </a:xfrm>
            <a:custGeom>
              <a:avLst/>
              <a:gdLst>
                <a:gd name="T0" fmla="*/ 123 w 123"/>
                <a:gd name="T1" fmla="*/ 61 h 61"/>
                <a:gd name="T2" fmla="*/ 116 w 123"/>
                <a:gd name="T3" fmla="*/ 61 h 61"/>
                <a:gd name="T4" fmla="*/ 61 w 123"/>
                <a:gd name="T5" fmla="*/ 7 h 61"/>
                <a:gd name="T6" fmla="*/ 7 w 123"/>
                <a:gd name="T7" fmla="*/ 61 h 61"/>
                <a:gd name="T8" fmla="*/ 0 w 123"/>
                <a:gd name="T9" fmla="*/ 61 h 61"/>
                <a:gd name="T10" fmla="*/ 61 w 123"/>
                <a:gd name="T11" fmla="*/ 0 h 61"/>
                <a:gd name="T12" fmla="*/ 123 w 123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1">
                  <a:moveTo>
                    <a:pt x="123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1" y="7"/>
                    <a:pt x="61" y="7"/>
                  </a:cubicBezTo>
                  <a:cubicBezTo>
                    <a:pt x="31" y="7"/>
                    <a:pt x="7" y="32"/>
                    <a:pt x="7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6" y="0"/>
                    <a:pt x="123" y="27"/>
                    <a:pt x="123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4"/>
            <p:cNvSpPr/>
            <p:nvPr userDrawn="1"/>
          </p:nvSpPr>
          <p:spPr bwMode="auto">
            <a:xfrm>
              <a:off x="1941513" y="535146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8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5"/>
            <p:cNvSpPr/>
            <p:nvPr userDrawn="1"/>
          </p:nvSpPr>
          <p:spPr bwMode="auto">
            <a:xfrm>
              <a:off x="2176463" y="5229226"/>
              <a:ext cx="352425" cy="174625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6"/>
            <p:cNvSpPr/>
            <p:nvPr userDrawn="1"/>
          </p:nvSpPr>
          <p:spPr bwMode="auto">
            <a:xfrm>
              <a:off x="2214563" y="5267326"/>
              <a:ext cx="276225" cy="136525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4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7"/>
            <p:cNvSpPr/>
            <p:nvPr userDrawn="1"/>
          </p:nvSpPr>
          <p:spPr bwMode="auto">
            <a:xfrm>
              <a:off x="2254251" y="5307014"/>
              <a:ext cx="196850" cy="96838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8"/>
            <p:cNvSpPr/>
            <p:nvPr userDrawn="1"/>
          </p:nvSpPr>
          <p:spPr bwMode="auto">
            <a:xfrm>
              <a:off x="2300288" y="535146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9"/>
            <p:cNvSpPr/>
            <p:nvPr userDrawn="1"/>
          </p:nvSpPr>
          <p:spPr bwMode="auto">
            <a:xfrm>
              <a:off x="2549526" y="5229226"/>
              <a:ext cx="350838" cy="174625"/>
            </a:xfrm>
            <a:custGeom>
              <a:avLst/>
              <a:gdLst>
                <a:gd name="T0" fmla="*/ 221 w 221"/>
                <a:gd name="T1" fmla="*/ 110 h 110"/>
                <a:gd name="T2" fmla="*/ 214 w 221"/>
                <a:gd name="T3" fmla="*/ 110 h 110"/>
                <a:gd name="T4" fmla="*/ 110 w 221"/>
                <a:gd name="T5" fmla="*/ 7 h 110"/>
                <a:gd name="T6" fmla="*/ 7 w 221"/>
                <a:gd name="T7" fmla="*/ 110 h 110"/>
                <a:gd name="T8" fmla="*/ 0 w 221"/>
                <a:gd name="T9" fmla="*/ 110 h 110"/>
                <a:gd name="T10" fmla="*/ 110 w 221"/>
                <a:gd name="T11" fmla="*/ 0 h 110"/>
                <a:gd name="T12" fmla="*/ 221 w 221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0">
                  <a:moveTo>
                    <a:pt x="221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7" y="7"/>
                    <a:pt x="110" y="7"/>
                  </a:cubicBezTo>
                  <a:cubicBezTo>
                    <a:pt x="54" y="7"/>
                    <a:pt x="7" y="54"/>
                    <a:pt x="7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49" y="0"/>
                    <a:pt x="110" y="0"/>
                  </a:cubicBezTo>
                  <a:cubicBezTo>
                    <a:pt x="172" y="0"/>
                    <a:pt x="221" y="49"/>
                    <a:pt x="221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0"/>
            <p:cNvSpPr/>
            <p:nvPr userDrawn="1"/>
          </p:nvSpPr>
          <p:spPr bwMode="auto">
            <a:xfrm>
              <a:off x="2587626" y="5267326"/>
              <a:ext cx="274638" cy="136525"/>
            </a:xfrm>
            <a:custGeom>
              <a:avLst/>
              <a:gdLst>
                <a:gd name="T0" fmla="*/ 173 w 173"/>
                <a:gd name="T1" fmla="*/ 86 h 86"/>
                <a:gd name="T2" fmla="*/ 166 w 173"/>
                <a:gd name="T3" fmla="*/ 86 h 86"/>
                <a:gd name="T4" fmla="*/ 86 w 173"/>
                <a:gd name="T5" fmla="*/ 7 h 86"/>
                <a:gd name="T6" fmla="*/ 7 w 173"/>
                <a:gd name="T7" fmla="*/ 86 h 86"/>
                <a:gd name="T8" fmla="*/ 0 w 173"/>
                <a:gd name="T9" fmla="*/ 86 h 86"/>
                <a:gd name="T10" fmla="*/ 86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0" y="7"/>
                    <a:pt x="86" y="7"/>
                  </a:cubicBezTo>
                  <a:cubicBezTo>
                    <a:pt x="43" y="7"/>
                    <a:pt x="7" y="43"/>
                    <a:pt x="7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1"/>
            <p:cNvSpPr/>
            <p:nvPr userDrawn="1"/>
          </p:nvSpPr>
          <p:spPr bwMode="auto">
            <a:xfrm>
              <a:off x="2627313" y="5307014"/>
              <a:ext cx="195263" cy="96838"/>
            </a:xfrm>
            <a:custGeom>
              <a:avLst/>
              <a:gdLst>
                <a:gd name="T0" fmla="*/ 123 w 123"/>
                <a:gd name="T1" fmla="*/ 61 h 61"/>
                <a:gd name="T2" fmla="*/ 116 w 123"/>
                <a:gd name="T3" fmla="*/ 61 h 61"/>
                <a:gd name="T4" fmla="*/ 61 w 123"/>
                <a:gd name="T5" fmla="*/ 7 h 61"/>
                <a:gd name="T6" fmla="*/ 7 w 123"/>
                <a:gd name="T7" fmla="*/ 61 h 61"/>
                <a:gd name="T8" fmla="*/ 0 w 123"/>
                <a:gd name="T9" fmla="*/ 61 h 61"/>
                <a:gd name="T10" fmla="*/ 61 w 123"/>
                <a:gd name="T11" fmla="*/ 0 h 61"/>
                <a:gd name="T12" fmla="*/ 123 w 123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1">
                  <a:moveTo>
                    <a:pt x="123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1" y="7"/>
                    <a:pt x="61" y="7"/>
                  </a:cubicBezTo>
                  <a:cubicBezTo>
                    <a:pt x="32" y="7"/>
                    <a:pt x="7" y="32"/>
                    <a:pt x="7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6" y="0"/>
                    <a:pt x="123" y="27"/>
                    <a:pt x="123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2"/>
            <p:cNvSpPr/>
            <p:nvPr userDrawn="1"/>
          </p:nvSpPr>
          <p:spPr bwMode="auto">
            <a:xfrm>
              <a:off x="2671763" y="535146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8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3"/>
            <p:cNvSpPr/>
            <p:nvPr userDrawn="1"/>
          </p:nvSpPr>
          <p:spPr bwMode="auto">
            <a:xfrm>
              <a:off x="2906713" y="5229226"/>
              <a:ext cx="352425" cy="174625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4"/>
            <p:cNvSpPr/>
            <p:nvPr userDrawn="1"/>
          </p:nvSpPr>
          <p:spPr bwMode="auto">
            <a:xfrm>
              <a:off x="2944813" y="5267326"/>
              <a:ext cx="276225" cy="136525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4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5"/>
            <p:cNvSpPr/>
            <p:nvPr userDrawn="1"/>
          </p:nvSpPr>
          <p:spPr bwMode="auto">
            <a:xfrm>
              <a:off x="2984501" y="5307014"/>
              <a:ext cx="196850" cy="96838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6"/>
            <p:cNvSpPr/>
            <p:nvPr userDrawn="1"/>
          </p:nvSpPr>
          <p:spPr bwMode="auto">
            <a:xfrm>
              <a:off x="3030538" y="535146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37"/>
            <p:cNvSpPr/>
            <p:nvPr userDrawn="1"/>
          </p:nvSpPr>
          <p:spPr bwMode="auto">
            <a:xfrm>
              <a:off x="3271838" y="5229226"/>
              <a:ext cx="350838" cy="174625"/>
            </a:xfrm>
            <a:custGeom>
              <a:avLst/>
              <a:gdLst>
                <a:gd name="T0" fmla="*/ 221 w 221"/>
                <a:gd name="T1" fmla="*/ 110 h 110"/>
                <a:gd name="T2" fmla="*/ 214 w 221"/>
                <a:gd name="T3" fmla="*/ 110 h 110"/>
                <a:gd name="T4" fmla="*/ 110 w 221"/>
                <a:gd name="T5" fmla="*/ 7 h 110"/>
                <a:gd name="T6" fmla="*/ 7 w 221"/>
                <a:gd name="T7" fmla="*/ 110 h 110"/>
                <a:gd name="T8" fmla="*/ 0 w 221"/>
                <a:gd name="T9" fmla="*/ 110 h 110"/>
                <a:gd name="T10" fmla="*/ 110 w 221"/>
                <a:gd name="T11" fmla="*/ 0 h 110"/>
                <a:gd name="T12" fmla="*/ 221 w 221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0">
                  <a:moveTo>
                    <a:pt x="221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7" y="7"/>
                    <a:pt x="110" y="7"/>
                  </a:cubicBezTo>
                  <a:cubicBezTo>
                    <a:pt x="53" y="7"/>
                    <a:pt x="7" y="54"/>
                    <a:pt x="7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49" y="0"/>
                    <a:pt x="110" y="0"/>
                  </a:cubicBezTo>
                  <a:cubicBezTo>
                    <a:pt x="172" y="0"/>
                    <a:pt x="221" y="49"/>
                    <a:pt x="221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38"/>
            <p:cNvSpPr/>
            <p:nvPr userDrawn="1"/>
          </p:nvSpPr>
          <p:spPr bwMode="auto">
            <a:xfrm>
              <a:off x="3309938" y="5267326"/>
              <a:ext cx="274638" cy="136525"/>
            </a:xfrm>
            <a:custGeom>
              <a:avLst/>
              <a:gdLst>
                <a:gd name="T0" fmla="*/ 173 w 173"/>
                <a:gd name="T1" fmla="*/ 86 h 86"/>
                <a:gd name="T2" fmla="*/ 166 w 173"/>
                <a:gd name="T3" fmla="*/ 86 h 86"/>
                <a:gd name="T4" fmla="*/ 86 w 173"/>
                <a:gd name="T5" fmla="*/ 7 h 86"/>
                <a:gd name="T6" fmla="*/ 7 w 173"/>
                <a:gd name="T7" fmla="*/ 86 h 86"/>
                <a:gd name="T8" fmla="*/ 0 w 173"/>
                <a:gd name="T9" fmla="*/ 86 h 86"/>
                <a:gd name="T10" fmla="*/ 86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0" y="7"/>
                    <a:pt x="86" y="7"/>
                  </a:cubicBezTo>
                  <a:cubicBezTo>
                    <a:pt x="43" y="7"/>
                    <a:pt x="7" y="43"/>
                    <a:pt x="7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39"/>
            <p:cNvSpPr/>
            <p:nvPr userDrawn="1"/>
          </p:nvSpPr>
          <p:spPr bwMode="auto">
            <a:xfrm>
              <a:off x="3349626" y="5307014"/>
              <a:ext cx="195263" cy="96838"/>
            </a:xfrm>
            <a:custGeom>
              <a:avLst/>
              <a:gdLst>
                <a:gd name="T0" fmla="*/ 123 w 123"/>
                <a:gd name="T1" fmla="*/ 61 h 61"/>
                <a:gd name="T2" fmla="*/ 116 w 123"/>
                <a:gd name="T3" fmla="*/ 61 h 61"/>
                <a:gd name="T4" fmla="*/ 61 w 123"/>
                <a:gd name="T5" fmla="*/ 7 h 61"/>
                <a:gd name="T6" fmla="*/ 7 w 123"/>
                <a:gd name="T7" fmla="*/ 61 h 61"/>
                <a:gd name="T8" fmla="*/ 0 w 123"/>
                <a:gd name="T9" fmla="*/ 61 h 61"/>
                <a:gd name="T10" fmla="*/ 61 w 123"/>
                <a:gd name="T11" fmla="*/ 0 h 61"/>
                <a:gd name="T12" fmla="*/ 123 w 123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1">
                  <a:moveTo>
                    <a:pt x="123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1" y="7"/>
                    <a:pt x="61" y="7"/>
                  </a:cubicBezTo>
                  <a:cubicBezTo>
                    <a:pt x="32" y="7"/>
                    <a:pt x="7" y="32"/>
                    <a:pt x="7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6" y="0"/>
                    <a:pt x="123" y="27"/>
                    <a:pt x="123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0"/>
            <p:cNvSpPr/>
            <p:nvPr userDrawn="1"/>
          </p:nvSpPr>
          <p:spPr bwMode="auto">
            <a:xfrm>
              <a:off x="3394076" y="535146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8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1"/>
            <p:cNvSpPr/>
            <p:nvPr userDrawn="1"/>
          </p:nvSpPr>
          <p:spPr bwMode="auto">
            <a:xfrm>
              <a:off x="3629026" y="5229226"/>
              <a:ext cx="352425" cy="174625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2"/>
            <p:cNvSpPr/>
            <p:nvPr userDrawn="1"/>
          </p:nvSpPr>
          <p:spPr bwMode="auto">
            <a:xfrm>
              <a:off x="3667126" y="5267326"/>
              <a:ext cx="276225" cy="136525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4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3"/>
            <p:cNvSpPr/>
            <p:nvPr userDrawn="1"/>
          </p:nvSpPr>
          <p:spPr bwMode="auto">
            <a:xfrm>
              <a:off x="3706813" y="5307014"/>
              <a:ext cx="196850" cy="96838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4"/>
            <p:cNvSpPr/>
            <p:nvPr userDrawn="1"/>
          </p:nvSpPr>
          <p:spPr bwMode="auto">
            <a:xfrm>
              <a:off x="3752851" y="535146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5"/>
            <p:cNvSpPr/>
            <p:nvPr userDrawn="1"/>
          </p:nvSpPr>
          <p:spPr bwMode="auto">
            <a:xfrm>
              <a:off x="1284288" y="5056189"/>
              <a:ext cx="352425" cy="173038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6"/>
            <p:cNvSpPr/>
            <p:nvPr userDrawn="1"/>
          </p:nvSpPr>
          <p:spPr bwMode="auto">
            <a:xfrm>
              <a:off x="1322388" y="5094289"/>
              <a:ext cx="276225" cy="134938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4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7"/>
            <p:cNvSpPr/>
            <p:nvPr userDrawn="1"/>
          </p:nvSpPr>
          <p:spPr bwMode="auto">
            <a:xfrm>
              <a:off x="1362076" y="5133976"/>
              <a:ext cx="196850" cy="95250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8"/>
            <p:cNvSpPr/>
            <p:nvPr userDrawn="1"/>
          </p:nvSpPr>
          <p:spPr bwMode="auto">
            <a:xfrm>
              <a:off x="1408113" y="5176839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49"/>
            <p:cNvSpPr/>
            <p:nvPr userDrawn="1"/>
          </p:nvSpPr>
          <p:spPr bwMode="auto">
            <a:xfrm>
              <a:off x="1643063" y="5056189"/>
              <a:ext cx="352425" cy="173038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0"/>
            <p:cNvSpPr/>
            <p:nvPr userDrawn="1"/>
          </p:nvSpPr>
          <p:spPr bwMode="auto">
            <a:xfrm>
              <a:off x="1681163" y="5094289"/>
              <a:ext cx="274638" cy="134938"/>
            </a:xfrm>
            <a:custGeom>
              <a:avLst/>
              <a:gdLst>
                <a:gd name="T0" fmla="*/ 173 w 173"/>
                <a:gd name="T1" fmla="*/ 86 h 86"/>
                <a:gd name="T2" fmla="*/ 166 w 173"/>
                <a:gd name="T3" fmla="*/ 86 h 86"/>
                <a:gd name="T4" fmla="*/ 87 w 173"/>
                <a:gd name="T5" fmla="*/ 7 h 86"/>
                <a:gd name="T6" fmla="*/ 8 w 173"/>
                <a:gd name="T7" fmla="*/ 86 h 86"/>
                <a:gd name="T8" fmla="*/ 0 w 173"/>
                <a:gd name="T9" fmla="*/ 86 h 86"/>
                <a:gd name="T10" fmla="*/ 87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0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1"/>
            <p:cNvSpPr/>
            <p:nvPr userDrawn="1"/>
          </p:nvSpPr>
          <p:spPr bwMode="auto">
            <a:xfrm>
              <a:off x="1720851" y="5133976"/>
              <a:ext cx="196850" cy="95250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2"/>
            <p:cNvSpPr/>
            <p:nvPr userDrawn="1"/>
          </p:nvSpPr>
          <p:spPr bwMode="auto">
            <a:xfrm>
              <a:off x="1765301" y="5176839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60 w 67"/>
                <a:gd name="T3" fmla="*/ 33 h 33"/>
                <a:gd name="T4" fmla="*/ 34 w 67"/>
                <a:gd name="T5" fmla="*/ 8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60" y="33"/>
                    <a:pt x="60" y="33"/>
                    <a:pt x="60" y="33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20" y="8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53"/>
            <p:cNvSpPr/>
            <p:nvPr userDrawn="1"/>
          </p:nvSpPr>
          <p:spPr bwMode="auto">
            <a:xfrm>
              <a:off x="2006601" y="5056189"/>
              <a:ext cx="352425" cy="173038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54"/>
            <p:cNvSpPr/>
            <p:nvPr userDrawn="1"/>
          </p:nvSpPr>
          <p:spPr bwMode="auto">
            <a:xfrm>
              <a:off x="2044701" y="5094289"/>
              <a:ext cx="276225" cy="134938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55"/>
            <p:cNvSpPr/>
            <p:nvPr userDrawn="1"/>
          </p:nvSpPr>
          <p:spPr bwMode="auto">
            <a:xfrm>
              <a:off x="2084388" y="5133976"/>
              <a:ext cx="196850" cy="95250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56"/>
            <p:cNvSpPr/>
            <p:nvPr userDrawn="1"/>
          </p:nvSpPr>
          <p:spPr bwMode="auto">
            <a:xfrm>
              <a:off x="2130426" y="5176839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57"/>
            <p:cNvSpPr/>
            <p:nvPr userDrawn="1"/>
          </p:nvSpPr>
          <p:spPr bwMode="auto">
            <a:xfrm>
              <a:off x="2365376" y="5056189"/>
              <a:ext cx="352425" cy="173038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58"/>
            <p:cNvSpPr/>
            <p:nvPr userDrawn="1"/>
          </p:nvSpPr>
          <p:spPr bwMode="auto">
            <a:xfrm>
              <a:off x="2403476" y="5094289"/>
              <a:ext cx="274638" cy="134938"/>
            </a:xfrm>
            <a:custGeom>
              <a:avLst/>
              <a:gdLst>
                <a:gd name="T0" fmla="*/ 173 w 173"/>
                <a:gd name="T1" fmla="*/ 86 h 86"/>
                <a:gd name="T2" fmla="*/ 166 w 173"/>
                <a:gd name="T3" fmla="*/ 86 h 86"/>
                <a:gd name="T4" fmla="*/ 87 w 173"/>
                <a:gd name="T5" fmla="*/ 7 h 86"/>
                <a:gd name="T6" fmla="*/ 8 w 173"/>
                <a:gd name="T7" fmla="*/ 86 h 86"/>
                <a:gd name="T8" fmla="*/ 0 w 173"/>
                <a:gd name="T9" fmla="*/ 86 h 86"/>
                <a:gd name="T10" fmla="*/ 87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0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59"/>
            <p:cNvSpPr/>
            <p:nvPr userDrawn="1"/>
          </p:nvSpPr>
          <p:spPr bwMode="auto">
            <a:xfrm>
              <a:off x="2443163" y="5133976"/>
              <a:ext cx="196850" cy="95250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7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7" y="32"/>
                    <a:pt x="7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60"/>
            <p:cNvSpPr/>
            <p:nvPr userDrawn="1"/>
          </p:nvSpPr>
          <p:spPr bwMode="auto">
            <a:xfrm>
              <a:off x="2487613" y="5176839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60 w 67"/>
                <a:gd name="T3" fmla="*/ 33 h 33"/>
                <a:gd name="T4" fmla="*/ 34 w 67"/>
                <a:gd name="T5" fmla="*/ 8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60" y="33"/>
                    <a:pt x="60" y="33"/>
                    <a:pt x="60" y="33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20" y="8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1"/>
            <p:cNvSpPr/>
            <p:nvPr userDrawn="1"/>
          </p:nvSpPr>
          <p:spPr bwMode="auto">
            <a:xfrm>
              <a:off x="2736851" y="5056189"/>
              <a:ext cx="352425" cy="173038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2"/>
            <p:cNvSpPr/>
            <p:nvPr userDrawn="1"/>
          </p:nvSpPr>
          <p:spPr bwMode="auto">
            <a:xfrm>
              <a:off x="2774951" y="5094289"/>
              <a:ext cx="276225" cy="134938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4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63"/>
            <p:cNvSpPr/>
            <p:nvPr userDrawn="1"/>
          </p:nvSpPr>
          <p:spPr bwMode="auto">
            <a:xfrm>
              <a:off x="2814638" y="5133976"/>
              <a:ext cx="196850" cy="95250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64"/>
            <p:cNvSpPr/>
            <p:nvPr userDrawn="1"/>
          </p:nvSpPr>
          <p:spPr bwMode="auto">
            <a:xfrm>
              <a:off x="2860676" y="5176839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65"/>
            <p:cNvSpPr/>
            <p:nvPr userDrawn="1"/>
          </p:nvSpPr>
          <p:spPr bwMode="auto">
            <a:xfrm>
              <a:off x="3095626" y="5056189"/>
              <a:ext cx="352425" cy="173038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66"/>
            <p:cNvSpPr/>
            <p:nvPr userDrawn="1"/>
          </p:nvSpPr>
          <p:spPr bwMode="auto">
            <a:xfrm>
              <a:off x="3133726" y="5094289"/>
              <a:ext cx="274638" cy="134938"/>
            </a:xfrm>
            <a:custGeom>
              <a:avLst/>
              <a:gdLst>
                <a:gd name="T0" fmla="*/ 173 w 173"/>
                <a:gd name="T1" fmla="*/ 86 h 86"/>
                <a:gd name="T2" fmla="*/ 166 w 173"/>
                <a:gd name="T3" fmla="*/ 86 h 86"/>
                <a:gd name="T4" fmla="*/ 87 w 173"/>
                <a:gd name="T5" fmla="*/ 7 h 86"/>
                <a:gd name="T6" fmla="*/ 8 w 173"/>
                <a:gd name="T7" fmla="*/ 86 h 86"/>
                <a:gd name="T8" fmla="*/ 0 w 173"/>
                <a:gd name="T9" fmla="*/ 86 h 86"/>
                <a:gd name="T10" fmla="*/ 87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0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67"/>
            <p:cNvSpPr/>
            <p:nvPr userDrawn="1"/>
          </p:nvSpPr>
          <p:spPr bwMode="auto">
            <a:xfrm>
              <a:off x="3173413" y="5133976"/>
              <a:ext cx="196850" cy="95250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68"/>
            <p:cNvSpPr/>
            <p:nvPr userDrawn="1"/>
          </p:nvSpPr>
          <p:spPr bwMode="auto">
            <a:xfrm>
              <a:off x="3217863" y="5176839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60 w 67"/>
                <a:gd name="T3" fmla="*/ 33 h 33"/>
                <a:gd name="T4" fmla="*/ 34 w 67"/>
                <a:gd name="T5" fmla="*/ 8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60" y="33"/>
                    <a:pt x="60" y="33"/>
                    <a:pt x="60" y="33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20" y="8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69"/>
            <p:cNvSpPr/>
            <p:nvPr userDrawn="1"/>
          </p:nvSpPr>
          <p:spPr bwMode="auto">
            <a:xfrm>
              <a:off x="3459163" y="5056189"/>
              <a:ext cx="352425" cy="173038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70"/>
            <p:cNvSpPr/>
            <p:nvPr userDrawn="1"/>
          </p:nvSpPr>
          <p:spPr bwMode="auto">
            <a:xfrm>
              <a:off x="3497263" y="5094289"/>
              <a:ext cx="276225" cy="134938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71"/>
            <p:cNvSpPr/>
            <p:nvPr userDrawn="1"/>
          </p:nvSpPr>
          <p:spPr bwMode="auto">
            <a:xfrm>
              <a:off x="3536951" y="5133976"/>
              <a:ext cx="196850" cy="95250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72"/>
            <p:cNvSpPr/>
            <p:nvPr userDrawn="1"/>
          </p:nvSpPr>
          <p:spPr bwMode="auto">
            <a:xfrm>
              <a:off x="3582988" y="5176839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73"/>
            <p:cNvSpPr/>
            <p:nvPr userDrawn="1"/>
          </p:nvSpPr>
          <p:spPr bwMode="auto">
            <a:xfrm>
              <a:off x="3811588" y="5056189"/>
              <a:ext cx="352425" cy="173038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74"/>
            <p:cNvSpPr/>
            <p:nvPr userDrawn="1"/>
          </p:nvSpPr>
          <p:spPr bwMode="auto">
            <a:xfrm>
              <a:off x="3851276" y="5094289"/>
              <a:ext cx="274638" cy="134938"/>
            </a:xfrm>
            <a:custGeom>
              <a:avLst/>
              <a:gdLst>
                <a:gd name="T0" fmla="*/ 173 w 173"/>
                <a:gd name="T1" fmla="*/ 86 h 86"/>
                <a:gd name="T2" fmla="*/ 165 w 173"/>
                <a:gd name="T3" fmla="*/ 86 h 86"/>
                <a:gd name="T4" fmla="*/ 86 w 173"/>
                <a:gd name="T5" fmla="*/ 7 h 86"/>
                <a:gd name="T6" fmla="*/ 7 w 173"/>
                <a:gd name="T7" fmla="*/ 86 h 86"/>
                <a:gd name="T8" fmla="*/ 0 w 173"/>
                <a:gd name="T9" fmla="*/ 86 h 86"/>
                <a:gd name="T10" fmla="*/ 86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5" y="86"/>
                    <a:pt x="165" y="86"/>
                    <a:pt x="165" y="86"/>
                  </a:cubicBezTo>
                  <a:cubicBezTo>
                    <a:pt x="165" y="43"/>
                    <a:pt x="130" y="7"/>
                    <a:pt x="86" y="7"/>
                  </a:cubicBezTo>
                  <a:cubicBezTo>
                    <a:pt x="43" y="7"/>
                    <a:pt x="7" y="43"/>
                    <a:pt x="7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8" y="0"/>
                    <a:pt x="86" y="0"/>
                  </a:cubicBezTo>
                  <a:cubicBezTo>
                    <a:pt x="134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75"/>
            <p:cNvSpPr/>
            <p:nvPr userDrawn="1"/>
          </p:nvSpPr>
          <p:spPr bwMode="auto">
            <a:xfrm>
              <a:off x="3889376" y="5133976"/>
              <a:ext cx="196850" cy="95250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76"/>
            <p:cNvSpPr/>
            <p:nvPr userDrawn="1"/>
          </p:nvSpPr>
          <p:spPr bwMode="auto">
            <a:xfrm>
              <a:off x="3935413" y="5176839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77"/>
            <p:cNvSpPr/>
            <p:nvPr userDrawn="1"/>
          </p:nvSpPr>
          <p:spPr bwMode="auto">
            <a:xfrm>
              <a:off x="1471613" y="4881564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78"/>
            <p:cNvSpPr/>
            <p:nvPr userDrawn="1"/>
          </p:nvSpPr>
          <p:spPr bwMode="auto">
            <a:xfrm>
              <a:off x="1509713" y="4919664"/>
              <a:ext cx="276225" cy="138113"/>
            </a:xfrm>
            <a:custGeom>
              <a:avLst/>
              <a:gdLst>
                <a:gd name="T0" fmla="*/ 174 w 174"/>
                <a:gd name="T1" fmla="*/ 87 h 87"/>
                <a:gd name="T2" fmla="*/ 166 w 174"/>
                <a:gd name="T3" fmla="*/ 87 h 87"/>
                <a:gd name="T4" fmla="*/ 87 w 174"/>
                <a:gd name="T5" fmla="*/ 8 h 87"/>
                <a:gd name="T6" fmla="*/ 8 w 174"/>
                <a:gd name="T7" fmla="*/ 87 h 87"/>
                <a:gd name="T8" fmla="*/ 0 w 174"/>
                <a:gd name="T9" fmla="*/ 87 h 87"/>
                <a:gd name="T10" fmla="*/ 87 w 174"/>
                <a:gd name="T11" fmla="*/ 0 h 87"/>
                <a:gd name="T12" fmla="*/ 174 w 174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7">
                  <a:moveTo>
                    <a:pt x="174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1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79"/>
            <p:cNvSpPr/>
            <p:nvPr userDrawn="1"/>
          </p:nvSpPr>
          <p:spPr bwMode="auto">
            <a:xfrm>
              <a:off x="1549401" y="4959351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80"/>
            <p:cNvSpPr/>
            <p:nvPr userDrawn="1"/>
          </p:nvSpPr>
          <p:spPr bwMode="auto">
            <a:xfrm>
              <a:off x="1595438" y="5003801"/>
              <a:ext cx="104775" cy="53975"/>
            </a:xfrm>
            <a:custGeom>
              <a:avLst/>
              <a:gdLst>
                <a:gd name="T0" fmla="*/ 66 w 66"/>
                <a:gd name="T1" fmla="*/ 34 h 34"/>
                <a:gd name="T2" fmla="*/ 59 w 66"/>
                <a:gd name="T3" fmla="*/ 34 h 34"/>
                <a:gd name="T4" fmla="*/ 33 w 66"/>
                <a:gd name="T5" fmla="*/ 8 h 34"/>
                <a:gd name="T6" fmla="*/ 7 w 66"/>
                <a:gd name="T7" fmla="*/ 34 h 34"/>
                <a:gd name="T8" fmla="*/ 0 w 66"/>
                <a:gd name="T9" fmla="*/ 34 h 34"/>
                <a:gd name="T10" fmla="*/ 33 w 66"/>
                <a:gd name="T11" fmla="*/ 0 h 34"/>
                <a:gd name="T12" fmla="*/ 66 w 66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34">
                  <a:moveTo>
                    <a:pt x="66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20"/>
                    <a:pt x="47" y="8"/>
                    <a:pt x="33" y="8"/>
                  </a:cubicBezTo>
                  <a:cubicBezTo>
                    <a:pt x="19" y="8"/>
                    <a:pt x="7" y="20"/>
                    <a:pt x="7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1" y="0"/>
                    <a:pt x="66" y="15"/>
                    <a:pt x="66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81"/>
            <p:cNvSpPr/>
            <p:nvPr userDrawn="1"/>
          </p:nvSpPr>
          <p:spPr bwMode="auto">
            <a:xfrm>
              <a:off x="1830388" y="4881564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7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82"/>
            <p:cNvSpPr/>
            <p:nvPr userDrawn="1"/>
          </p:nvSpPr>
          <p:spPr bwMode="auto">
            <a:xfrm>
              <a:off x="1868488" y="4919664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8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83"/>
            <p:cNvSpPr/>
            <p:nvPr userDrawn="1"/>
          </p:nvSpPr>
          <p:spPr bwMode="auto">
            <a:xfrm>
              <a:off x="1908176" y="4959351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7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84"/>
            <p:cNvSpPr/>
            <p:nvPr userDrawn="1"/>
          </p:nvSpPr>
          <p:spPr bwMode="auto">
            <a:xfrm>
              <a:off x="1952626" y="5003801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20"/>
                    <a:pt x="48" y="8"/>
                    <a:pt x="34" y="8"/>
                  </a:cubicBezTo>
                  <a:cubicBezTo>
                    <a:pt x="19" y="8"/>
                    <a:pt x="8" y="20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85"/>
            <p:cNvSpPr/>
            <p:nvPr userDrawn="1"/>
          </p:nvSpPr>
          <p:spPr bwMode="auto">
            <a:xfrm>
              <a:off x="2193926" y="4881564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86"/>
            <p:cNvSpPr/>
            <p:nvPr userDrawn="1"/>
          </p:nvSpPr>
          <p:spPr bwMode="auto">
            <a:xfrm>
              <a:off x="2232026" y="4919664"/>
              <a:ext cx="276225" cy="138113"/>
            </a:xfrm>
            <a:custGeom>
              <a:avLst/>
              <a:gdLst>
                <a:gd name="T0" fmla="*/ 174 w 174"/>
                <a:gd name="T1" fmla="*/ 87 h 87"/>
                <a:gd name="T2" fmla="*/ 166 w 174"/>
                <a:gd name="T3" fmla="*/ 87 h 87"/>
                <a:gd name="T4" fmla="*/ 87 w 174"/>
                <a:gd name="T5" fmla="*/ 8 h 87"/>
                <a:gd name="T6" fmla="*/ 8 w 174"/>
                <a:gd name="T7" fmla="*/ 87 h 87"/>
                <a:gd name="T8" fmla="*/ 0 w 174"/>
                <a:gd name="T9" fmla="*/ 87 h 87"/>
                <a:gd name="T10" fmla="*/ 87 w 174"/>
                <a:gd name="T11" fmla="*/ 0 h 87"/>
                <a:gd name="T12" fmla="*/ 174 w 174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7">
                  <a:moveTo>
                    <a:pt x="174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1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87"/>
            <p:cNvSpPr/>
            <p:nvPr userDrawn="1"/>
          </p:nvSpPr>
          <p:spPr bwMode="auto">
            <a:xfrm>
              <a:off x="2271713" y="4959351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88"/>
            <p:cNvSpPr/>
            <p:nvPr userDrawn="1"/>
          </p:nvSpPr>
          <p:spPr bwMode="auto">
            <a:xfrm>
              <a:off x="2317751" y="5003801"/>
              <a:ext cx="104775" cy="53975"/>
            </a:xfrm>
            <a:custGeom>
              <a:avLst/>
              <a:gdLst>
                <a:gd name="T0" fmla="*/ 66 w 66"/>
                <a:gd name="T1" fmla="*/ 34 h 34"/>
                <a:gd name="T2" fmla="*/ 59 w 66"/>
                <a:gd name="T3" fmla="*/ 34 h 34"/>
                <a:gd name="T4" fmla="*/ 33 w 66"/>
                <a:gd name="T5" fmla="*/ 8 h 34"/>
                <a:gd name="T6" fmla="*/ 7 w 66"/>
                <a:gd name="T7" fmla="*/ 34 h 34"/>
                <a:gd name="T8" fmla="*/ 0 w 66"/>
                <a:gd name="T9" fmla="*/ 34 h 34"/>
                <a:gd name="T10" fmla="*/ 33 w 66"/>
                <a:gd name="T11" fmla="*/ 0 h 34"/>
                <a:gd name="T12" fmla="*/ 66 w 66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34">
                  <a:moveTo>
                    <a:pt x="66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20"/>
                    <a:pt x="47" y="8"/>
                    <a:pt x="33" y="8"/>
                  </a:cubicBezTo>
                  <a:cubicBezTo>
                    <a:pt x="19" y="8"/>
                    <a:pt x="7" y="20"/>
                    <a:pt x="7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1" y="0"/>
                    <a:pt x="66" y="15"/>
                    <a:pt x="66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89"/>
            <p:cNvSpPr/>
            <p:nvPr userDrawn="1"/>
          </p:nvSpPr>
          <p:spPr bwMode="auto">
            <a:xfrm>
              <a:off x="2552701" y="4881564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7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90"/>
            <p:cNvSpPr/>
            <p:nvPr userDrawn="1"/>
          </p:nvSpPr>
          <p:spPr bwMode="auto">
            <a:xfrm>
              <a:off x="2590801" y="4919664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8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91"/>
            <p:cNvSpPr/>
            <p:nvPr userDrawn="1"/>
          </p:nvSpPr>
          <p:spPr bwMode="auto">
            <a:xfrm>
              <a:off x="2630488" y="4959351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7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92"/>
            <p:cNvSpPr/>
            <p:nvPr userDrawn="1"/>
          </p:nvSpPr>
          <p:spPr bwMode="auto">
            <a:xfrm>
              <a:off x="2674938" y="5003801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20"/>
                    <a:pt x="48" y="8"/>
                    <a:pt x="34" y="8"/>
                  </a:cubicBezTo>
                  <a:cubicBezTo>
                    <a:pt x="19" y="8"/>
                    <a:pt x="8" y="20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93"/>
            <p:cNvSpPr/>
            <p:nvPr userDrawn="1"/>
          </p:nvSpPr>
          <p:spPr bwMode="auto">
            <a:xfrm>
              <a:off x="2014538" y="4713289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7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94"/>
            <p:cNvSpPr/>
            <p:nvPr userDrawn="1"/>
          </p:nvSpPr>
          <p:spPr bwMode="auto">
            <a:xfrm>
              <a:off x="2052638" y="4751389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8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4"/>
                    <a:pt x="130" y="8"/>
                    <a:pt x="87" y="8"/>
                  </a:cubicBezTo>
                  <a:cubicBezTo>
                    <a:pt x="43" y="8"/>
                    <a:pt x="8" y="44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95"/>
            <p:cNvSpPr/>
            <p:nvPr userDrawn="1"/>
          </p:nvSpPr>
          <p:spPr bwMode="auto">
            <a:xfrm>
              <a:off x="2092326" y="4791076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7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96"/>
            <p:cNvSpPr/>
            <p:nvPr userDrawn="1"/>
          </p:nvSpPr>
          <p:spPr bwMode="auto">
            <a:xfrm>
              <a:off x="2136776" y="483711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60 w 67"/>
                <a:gd name="T3" fmla="*/ 33 h 33"/>
                <a:gd name="T4" fmla="*/ 34 w 67"/>
                <a:gd name="T5" fmla="*/ 7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60" y="33"/>
                    <a:pt x="60" y="33"/>
                    <a:pt x="60" y="33"/>
                  </a:cubicBezTo>
                  <a:cubicBezTo>
                    <a:pt x="60" y="19"/>
                    <a:pt x="48" y="7"/>
                    <a:pt x="34" y="7"/>
                  </a:cubicBezTo>
                  <a:cubicBezTo>
                    <a:pt x="19" y="7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97"/>
            <p:cNvSpPr/>
            <p:nvPr userDrawn="1"/>
          </p:nvSpPr>
          <p:spPr bwMode="auto">
            <a:xfrm>
              <a:off x="2924176" y="4881564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98"/>
            <p:cNvSpPr/>
            <p:nvPr userDrawn="1"/>
          </p:nvSpPr>
          <p:spPr bwMode="auto">
            <a:xfrm>
              <a:off x="2962276" y="4919664"/>
              <a:ext cx="276225" cy="138113"/>
            </a:xfrm>
            <a:custGeom>
              <a:avLst/>
              <a:gdLst>
                <a:gd name="T0" fmla="*/ 174 w 174"/>
                <a:gd name="T1" fmla="*/ 87 h 87"/>
                <a:gd name="T2" fmla="*/ 166 w 174"/>
                <a:gd name="T3" fmla="*/ 87 h 87"/>
                <a:gd name="T4" fmla="*/ 87 w 174"/>
                <a:gd name="T5" fmla="*/ 8 h 87"/>
                <a:gd name="T6" fmla="*/ 8 w 174"/>
                <a:gd name="T7" fmla="*/ 87 h 87"/>
                <a:gd name="T8" fmla="*/ 0 w 174"/>
                <a:gd name="T9" fmla="*/ 87 h 87"/>
                <a:gd name="T10" fmla="*/ 87 w 174"/>
                <a:gd name="T11" fmla="*/ 0 h 87"/>
                <a:gd name="T12" fmla="*/ 174 w 174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7">
                  <a:moveTo>
                    <a:pt x="174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1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99"/>
            <p:cNvSpPr/>
            <p:nvPr userDrawn="1"/>
          </p:nvSpPr>
          <p:spPr bwMode="auto">
            <a:xfrm>
              <a:off x="3001963" y="4959351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0"/>
            <p:cNvSpPr/>
            <p:nvPr userDrawn="1"/>
          </p:nvSpPr>
          <p:spPr bwMode="auto">
            <a:xfrm>
              <a:off x="3048001" y="5003801"/>
              <a:ext cx="104775" cy="53975"/>
            </a:xfrm>
            <a:custGeom>
              <a:avLst/>
              <a:gdLst>
                <a:gd name="T0" fmla="*/ 66 w 66"/>
                <a:gd name="T1" fmla="*/ 34 h 34"/>
                <a:gd name="T2" fmla="*/ 59 w 66"/>
                <a:gd name="T3" fmla="*/ 34 h 34"/>
                <a:gd name="T4" fmla="*/ 33 w 66"/>
                <a:gd name="T5" fmla="*/ 8 h 34"/>
                <a:gd name="T6" fmla="*/ 7 w 66"/>
                <a:gd name="T7" fmla="*/ 34 h 34"/>
                <a:gd name="T8" fmla="*/ 0 w 66"/>
                <a:gd name="T9" fmla="*/ 34 h 34"/>
                <a:gd name="T10" fmla="*/ 33 w 66"/>
                <a:gd name="T11" fmla="*/ 0 h 34"/>
                <a:gd name="T12" fmla="*/ 66 w 66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34">
                  <a:moveTo>
                    <a:pt x="66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20"/>
                    <a:pt x="47" y="8"/>
                    <a:pt x="33" y="8"/>
                  </a:cubicBezTo>
                  <a:cubicBezTo>
                    <a:pt x="19" y="8"/>
                    <a:pt x="7" y="20"/>
                    <a:pt x="7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1" y="0"/>
                    <a:pt x="66" y="15"/>
                    <a:pt x="66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01"/>
            <p:cNvSpPr/>
            <p:nvPr userDrawn="1"/>
          </p:nvSpPr>
          <p:spPr bwMode="auto">
            <a:xfrm>
              <a:off x="2744788" y="4702176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02"/>
            <p:cNvSpPr/>
            <p:nvPr userDrawn="1"/>
          </p:nvSpPr>
          <p:spPr bwMode="auto">
            <a:xfrm>
              <a:off x="2782888" y="4740276"/>
              <a:ext cx="276225" cy="138113"/>
            </a:xfrm>
            <a:custGeom>
              <a:avLst/>
              <a:gdLst>
                <a:gd name="T0" fmla="*/ 174 w 174"/>
                <a:gd name="T1" fmla="*/ 87 h 87"/>
                <a:gd name="T2" fmla="*/ 166 w 174"/>
                <a:gd name="T3" fmla="*/ 87 h 87"/>
                <a:gd name="T4" fmla="*/ 87 w 174"/>
                <a:gd name="T5" fmla="*/ 8 h 87"/>
                <a:gd name="T6" fmla="*/ 8 w 174"/>
                <a:gd name="T7" fmla="*/ 87 h 87"/>
                <a:gd name="T8" fmla="*/ 0 w 174"/>
                <a:gd name="T9" fmla="*/ 87 h 87"/>
                <a:gd name="T10" fmla="*/ 87 w 174"/>
                <a:gd name="T11" fmla="*/ 0 h 87"/>
                <a:gd name="T12" fmla="*/ 174 w 174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7">
                  <a:moveTo>
                    <a:pt x="174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03"/>
            <p:cNvSpPr/>
            <p:nvPr userDrawn="1"/>
          </p:nvSpPr>
          <p:spPr bwMode="auto">
            <a:xfrm>
              <a:off x="2822576" y="4779964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04"/>
            <p:cNvSpPr/>
            <p:nvPr userDrawn="1"/>
          </p:nvSpPr>
          <p:spPr bwMode="auto">
            <a:xfrm>
              <a:off x="2867026" y="4824414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20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05"/>
            <p:cNvSpPr/>
            <p:nvPr userDrawn="1"/>
          </p:nvSpPr>
          <p:spPr bwMode="auto">
            <a:xfrm>
              <a:off x="3282951" y="4881564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7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06"/>
            <p:cNvSpPr/>
            <p:nvPr userDrawn="1"/>
          </p:nvSpPr>
          <p:spPr bwMode="auto">
            <a:xfrm>
              <a:off x="3321051" y="4919664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8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07"/>
            <p:cNvSpPr/>
            <p:nvPr userDrawn="1"/>
          </p:nvSpPr>
          <p:spPr bwMode="auto">
            <a:xfrm>
              <a:off x="3360738" y="4959351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7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08"/>
            <p:cNvSpPr/>
            <p:nvPr userDrawn="1"/>
          </p:nvSpPr>
          <p:spPr bwMode="auto">
            <a:xfrm>
              <a:off x="3405188" y="5003801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20"/>
                    <a:pt x="48" y="8"/>
                    <a:pt x="34" y="8"/>
                  </a:cubicBezTo>
                  <a:cubicBezTo>
                    <a:pt x="19" y="8"/>
                    <a:pt x="8" y="20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09"/>
            <p:cNvSpPr/>
            <p:nvPr userDrawn="1"/>
          </p:nvSpPr>
          <p:spPr bwMode="auto">
            <a:xfrm>
              <a:off x="3106738" y="4705351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7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10"/>
            <p:cNvSpPr/>
            <p:nvPr userDrawn="1"/>
          </p:nvSpPr>
          <p:spPr bwMode="auto">
            <a:xfrm>
              <a:off x="3144838" y="4743451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8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11"/>
            <p:cNvSpPr/>
            <p:nvPr userDrawn="1"/>
          </p:nvSpPr>
          <p:spPr bwMode="auto">
            <a:xfrm>
              <a:off x="3184526" y="4783139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7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12"/>
            <p:cNvSpPr/>
            <p:nvPr userDrawn="1"/>
          </p:nvSpPr>
          <p:spPr bwMode="auto">
            <a:xfrm>
              <a:off x="3228976" y="4827589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19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13"/>
            <p:cNvSpPr/>
            <p:nvPr userDrawn="1"/>
          </p:nvSpPr>
          <p:spPr bwMode="auto">
            <a:xfrm>
              <a:off x="3646488" y="4881564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14"/>
            <p:cNvSpPr/>
            <p:nvPr userDrawn="1"/>
          </p:nvSpPr>
          <p:spPr bwMode="auto">
            <a:xfrm>
              <a:off x="3684588" y="4919664"/>
              <a:ext cx="276225" cy="138113"/>
            </a:xfrm>
            <a:custGeom>
              <a:avLst/>
              <a:gdLst>
                <a:gd name="T0" fmla="*/ 174 w 174"/>
                <a:gd name="T1" fmla="*/ 87 h 87"/>
                <a:gd name="T2" fmla="*/ 166 w 174"/>
                <a:gd name="T3" fmla="*/ 87 h 87"/>
                <a:gd name="T4" fmla="*/ 87 w 174"/>
                <a:gd name="T5" fmla="*/ 8 h 87"/>
                <a:gd name="T6" fmla="*/ 8 w 174"/>
                <a:gd name="T7" fmla="*/ 87 h 87"/>
                <a:gd name="T8" fmla="*/ 0 w 174"/>
                <a:gd name="T9" fmla="*/ 87 h 87"/>
                <a:gd name="T10" fmla="*/ 87 w 174"/>
                <a:gd name="T11" fmla="*/ 0 h 87"/>
                <a:gd name="T12" fmla="*/ 174 w 174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7">
                  <a:moveTo>
                    <a:pt x="174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1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15"/>
            <p:cNvSpPr/>
            <p:nvPr userDrawn="1"/>
          </p:nvSpPr>
          <p:spPr bwMode="auto">
            <a:xfrm>
              <a:off x="3724276" y="4959351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16"/>
            <p:cNvSpPr/>
            <p:nvPr userDrawn="1"/>
          </p:nvSpPr>
          <p:spPr bwMode="auto">
            <a:xfrm>
              <a:off x="3770313" y="5003801"/>
              <a:ext cx="104775" cy="53975"/>
            </a:xfrm>
            <a:custGeom>
              <a:avLst/>
              <a:gdLst>
                <a:gd name="T0" fmla="*/ 66 w 66"/>
                <a:gd name="T1" fmla="*/ 34 h 34"/>
                <a:gd name="T2" fmla="*/ 59 w 66"/>
                <a:gd name="T3" fmla="*/ 34 h 34"/>
                <a:gd name="T4" fmla="*/ 33 w 66"/>
                <a:gd name="T5" fmla="*/ 8 h 34"/>
                <a:gd name="T6" fmla="*/ 7 w 66"/>
                <a:gd name="T7" fmla="*/ 34 h 34"/>
                <a:gd name="T8" fmla="*/ 0 w 66"/>
                <a:gd name="T9" fmla="*/ 34 h 34"/>
                <a:gd name="T10" fmla="*/ 33 w 66"/>
                <a:gd name="T11" fmla="*/ 0 h 34"/>
                <a:gd name="T12" fmla="*/ 66 w 66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34">
                  <a:moveTo>
                    <a:pt x="66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20"/>
                    <a:pt x="47" y="8"/>
                    <a:pt x="33" y="8"/>
                  </a:cubicBezTo>
                  <a:cubicBezTo>
                    <a:pt x="19" y="8"/>
                    <a:pt x="7" y="20"/>
                    <a:pt x="7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1" y="0"/>
                    <a:pt x="66" y="15"/>
                    <a:pt x="66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17"/>
            <p:cNvSpPr/>
            <p:nvPr userDrawn="1"/>
          </p:nvSpPr>
          <p:spPr bwMode="auto">
            <a:xfrm>
              <a:off x="3470276" y="4705351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18"/>
            <p:cNvSpPr/>
            <p:nvPr userDrawn="1"/>
          </p:nvSpPr>
          <p:spPr bwMode="auto">
            <a:xfrm>
              <a:off x="3508376" y="4743451"/>
              <a:ext cx="276225" cy="138113"/>
            </a:xfrm>
            <a:custGeom>
              <a:avLst/>
              <a:gdLst>
                <a:gd name="T0" fmla="*/ 174 w 174"/>
                <a:gd name="T1" fmla="*/ 87 h 87"/>
                <a:gd name="T2" fmla="*/ 166 w 174"/>
                <a:gd name="T3" fmla="*/ 87 h 87"/>
                <a:gd name="T4" fmla="*/ 87 w 174"/>
                <a:gd name="T5" fmla="*/ 8 h 87"/>
                <a:gd name="T6" fmla="*/ 8 w 174"/>
                <a:gd name="T7" fmla="*/ 87 h 87"/>
                <a:gd name="T8" fmla="*/ 0 w 174"/>
                <a:gd name="T9" fmla="*/ 87 h 87"/>
                <a:gd name="T10" fmla="*/ 87 w 174"/>
                <a:gd name="T11" fmla="*/ 0 h 87"/>
                <a:gd name="T12" fmla="*/ 174 w 174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7">
                  <a:moveTo>
                    <a:pt x="174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1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19"/>
            <p:cNvSpPr/>
            <p:nvPr userDrawn="1"/>
          </p:nvSpPr>
          <p:spPr bwMode="auto">
            <a:xfrm>
              <a:off x="3548063" y="4783139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20"/>
            <p:cNvSpPr/>
            <p:nvPr userDrawn="1"/>
          </p:nvSpPr>
          <p:spPr bwMode="auto">
            <a:xfrm>
              <a:off x="3592513" y="4827589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20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121"/>
            <p:cNvSpPr/>
            <p:nvPr userDrawn="1"/>
          </p:nvSpPr>
          <p:spPr bwMode="auto">
            <a:xfrm>
              <a:off x="3287713" y="4540251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7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122"/>
            <p:cNvSpPr/>
            <p:nvPr userDrawn="1"/>
          </p:nvSpPr>
          <p:spPr bwMode="auto">
            <a:xfrm>
              <a:off x="3325813" y="4578351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7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7"/>
                    <a:pt x="87" y="7"/>
                  </a:cubicBezTo>
                  <a:cubicBezTo>
                    <a:pt x="43" y="7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123"/>
            <p:cNvSpPr/>
            <p:nvPr userDrawn="1"/>
          </p:nvSpPr>
          <p:spPr bwMode="auto">
            <a:xfrm>
              <a:off x="3365501" y="4618039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7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124"/>
            <p:cNvSpPr/>
            <p:nvPr userDrawn="1"/>
          </p:nvSpPr>
          <p:spPr bwMode="auto">
            <a:xfrm>
              <a:off x="3409951" y="4662489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20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25"/>
            <p:cNvSpPr/>
            <p:nvPr userDrawn="1"/>
          </p:nvSpPr>
          <p:spPr bwMode="auto">
            <a:xfrm>
              <a:off x="3827463" y="4710114"/>
              <a:ext cx="352425" cy="174625"/>
            </a:xfrm>
            <a:custGeom>
              <a:avLst/>
              <a:gdLst>
                <a:gd name="T0" fmla="*/ 222 w 222"/>
                <a:gd name="T1" fmla="*/ 110 h 110"/>
                <a:gd name="T2" fmla="*/ 214 w 222"/>
                <a:gd name="T3" fmla="*/ 110 h 110"/>
                <a:gd name="T4" fmla="*/ 111 w 222"/>
                <a:gd name="T5" fmla="*/ 7 h 110"/>
                <a:gd name="T6" fmla="*/ 8 w 222"/>
                <a:gd name="T7" fmla="*/ 110 h 110"/>
                <a:gd name="T8" fmla="*/ 0 w 222"/>
                <a:gd name="T9" fmla="*/ 110 h 110"/>
                <a:gd name="T10" fmla="*/ 111 w 222"/>
                <a:gd name="T11" fmla="*/ 0 h 110"/>
                <a:gd name="T12" fmla="*/ 222 w 222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0">
                  <a:moveTo>
                    <a:pt x="222" y="110"/>
                  </a:moveTo>
                  <a:cubicBezTo>
                    <a:pt x="214" y="110"/>
                    <a:pt x="214" y="110"/>
                    <a:pt x="214" y="110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0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126"/>
            <p:cNvSpPr/>
            <p:nvPr userDrawn="1"/>
          </p:nvSpPr>
          <p:spPr bwMode="auto">
            <a:xfrm>
              <a:off x="3865563" y="4748214"/>
              <a:ext cx="274638" cy="136525"/>
            </a:xfrm>
            <a:custGeom>
              <a:avLst/>
              <a:gdLst>
                <a:gd name="T0" fmla="*/ 173 w 173"/>
                <a:gd name="T1" fmla="*/ 86 h 86"/>
                <a:gd name="T2" fmla="*/ 166 w 173"/>
                <a:gd name="T3" fmla="*/ 86 h 86"/>
                <a:gd name="T4" fmla="*/ 87 w 173"/>
                <a:gd name="T5" fmla="*/ 7 h 86"/>
                <a:gd name="T6" fmla="*/ 8 w 173"/>
                <a:gd name="T7" fmla="*/ 86 h 86"/>
                <a:gd name="T8" fmla="*/ 0 w 173"/>
                <a:gd name="T9" fmla="*/ 86 h 86"/>
                <a:gd name="T10" fmla="*/ 87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0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127"/>
            <p:cNvSpPr/>
            <p:nvPr userDrawn="1"/>
          </p:nvSpPr>
          <p:spPr bwMode="auto">
            <a:xfrm>
              <a:off x="3905251" y="4787901"/>
              <a:ext cx="196850" cy="96838"/>
            </a:xfrm>
            <a:custGeom>
              <a:avLst/>
              <a:gdLst>
                <a:gd name="T0" fmla="*/ 124 w 124"/>
                <a:gd name="T1" fmla="*/ 61 h 61"/>
                <a:gd name="T2" fmla="*/ 116 w 124"/>
                <a:gd name="T3" fmla="*/ 61 h 61"/>
                <a:gd name="T4" fmla="*/ 62 w 124"/>
                <a:gd name="T5" fmla="*/ 7 h 61"/>
                <a:gd name="T6" fmla="*/ 8 w 124"/>
                <a:gd name="T7" fmla="*/ 61 h 61"/>
                <a:gd name="T8" fmla="*/ 0 w 124"/>
                <a:gd name="T9" fmla="*/ 61 h 61"/>
                <a:gd name="T10" fmla="*/ 62 w 124"/>
                <a:gd name="T11" fmla="*/ 0 h 61"/>
                <a:gd name="T12" fmla="*/ 124 w 124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1">
                  <a:moveTo>
                    <a:pt x="124" y="61"/>
                  </a:moveTo>
                  <a:cubicBezTo>
                    <a:pt x="116" y="61"/>
                    <a:pt x="116" y="61"/>
                    <a:pt x="116" y="61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128"/>
            <p:cNvSpPr/>
            <p:nvPr userDrawn="1"/>
          </p:nvSpPr>
          <p:spPr bwMode="auto">
            <a:xfrm>
              <a:off x="3949701" y="4832351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60 w 67"/>
                <a:gd name="T3" fmla="*/ 33 h 33"/>
                <a:gd name="T4" fmla="*/ 34 w 67"/>
                <a:gd name="T5" fmla="*/ 8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60" y="33"/>
                    <a:pt x="60" y="33"/>
                    <a:pt x="60" y="33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20" y="8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29"/>
            <p:cNvSpPr/>
            <p:nvPr userDrawn="1"/>
          </p:nvSpPr>
          <p:spPr bwMode="auto">
            <a:xfrm>
              <a:off x="3644901" y="4530726"/>
              <a:ext cx="350838" cy="176213"/>
            </a:xfrm>
            <a:custGeom>
              <a:avLst/>
              <a:gdLst>
                <a:gd name="T0" fmla="*/ 221 w 221"/>
                <a:gd name="T1" fmla="*/ 111 h 111"/>
                <a:gd name="T2" fmla="*/ 214 w 221"/>
                <a:gd name="T3" fmla="*/ 111 h 111"/>
                <a:gd name="T4" fmla="*/ 111 w 221"/>
                <a:gd name="T5" fmla="*/ 8 h 111"/>
                <a:gd name="T6" fmla="*/ 7 w 221"/>
                <a:gd name="T7" fmla="*/ 111 h 111"/>
                <a:gd name="T8" fmla="*/ 0 w 221"/>
                <a:gd name="T9" fmla="*/ 111 h 111"/>
                <a:gd name="T10" fmla="*/ 111 w 221"/>
                <a:gd name="T11" fmla="*/ 0 h 111"/>
                <a:gd name="T12" fmla="*/ 221 w 221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1">
                  <a:moveTo>
                    <a:pt x="221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49" y="0"/>
                    <a:pt x="111" y="0"/>
                  </a:cubicBezTo>
                  <a:cubicBezTo>
                    <a:pt x="172" y="0"/>
                    <a:pt x="221" y="50"/>
                    <a:pt x="221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30"/>
            <p:cNvSpPr/>
            <p:nvPr userDrawn="1"/>
          </p:nvSpPr>
          <p:spPr bwMode="auto">
            <a:xfrm>
              <a:off x="3683001" y="4568826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8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31"/>
            <p:cNvSpPr/>
            <p:nvPr userDrawn="1"/>
          </p:nvSpPr>
          <p:spPr bwMode="auto">
            <a:xfrm>
              <a:off x="3722688" y="4608514"/>
              <a:ext cx="195263" cy="98425"/>
            </a:xfrm>
            <a:custGeom>
              <a:avLst/>
              <a:gdLst>
                <a:gd name="T0" fmla="*/ 123 w 123"/>
                <a:gd name="T1" fmla="*/ 62 h 62"/>
                <a:gd name="T2" fmla="*/ 116 w 123"/>
                <a:gd name="T3" fmla="*/ 62 h 62"/>
                <a:gd name="T4" fmla="*/ 62 w 123"/>
                <a:gd name="T5" fmla="*/ 8 h 62"/>
                <a:gd name="T6" fmla="*/ 7 w 123"/>
                <a:gd name="T7" fmla="*/ 62 h 62"/>
                <a:gd name="T8" fmla="*/ 0 w 123"/>
                <a:gd name="T9" fmla="*/ 62 h 62"/>
                <a:gd name="T10" fmla="*/ 62 w 123"/>
                <a:gd name="T11" fmla="*/ 0 h 62"/>
                <a:gd name="T12" fmla="*/ 123 w 123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2">
                  <a:moveTo>
                    <a:pt x="123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3" y="28"/>
                    <a:pt x="123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32"/>
            <p:cNvSpPr/>
            <p:nvPr userDrawn="1"/>
          </p:nvSpPr>
          <p:spPr bwMode="auto">
            <a:xfrm>
              <a:off x="3767138" y="4654551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4 w 67"/>
                <a:gd name="T5" fmla="*/ 7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7"/>
                    <a:pt x="34" y="7"/>
                  </a:cubicBezTo>
                  <a:cubicBezTo>
                    <a:pt x="19" y="7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33"/>
            <p:cNvSpPr/>
            <p:nvPr userDrawn="1"/>
          </p:nvSpPr>
          <p:spPr bwMode="auto">
            <a:xfrm>
              <a:off x="3462338" y="4365626"/>
              <a:ext cx="350838" cy="176213"/>
            </a:xfrm>
            <a:custGeom>
              <a:avLst/>
              <a:gdLst>
                <a:gd name="T0" fmla="*/ 221 w 221"/>
                <a:gd name="T1" fmla="*/ 111 h 111"/>
                <a:gd name="T2" fmla="*/ 214 w 221"/>
                <a:gd name="T3" fmla="*/ 111 h 111"/>
                <a:gd name="T4" fmla="*/ 110 w 221"/>
                <a:gd name="T5" fmla="*/ 8 h 111"/>
                <a:gd name="T6" fmla="*/ 7 w 221"/>
                <a:gd name="T7" fmla="*/ 111 h 111"/>
                <a:gd name="T8" fmla="*/ 0 w 221"/>
                <a:gd name="T9" fmla="*/ 111 h 111"/>
                <a:gd name="T10" fmla="*/ 110 w 221"/>
                <a:gd name="T11" fmla="*/ 0 h 111"/>
                <a:gd name="T12" fmla="*/ 221 w 221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1">
                  <a:moveTo>
                    <a:pt x="221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7" y="8"/>
                    <a:pt x="110" y="8"/>
                  </a:cubicBezTo>
                  <a:cubicBezTo>
                    <a:pt x="54" y="8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49" y="0"/>
                    <a:pt x="110" y="0"/>
                  </a:cubicBezTo>
                  <a:cubicBezTo>
                    <a:pt x="172" y="0"/>
                    <a:pt x="221" y="50"/>
                    <a:pt x="221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34"/>
            <p:cNvSpPr/>
            <p:nvPr userDrawn="1"/>
          </p:nvSpPr>
          <p:spPr bwMode="auto">
            <a:xfrm>
              <a:off x="3500438" y="4403726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6 w 173"/>
                <a:gd name="T5" fmla="*/ 8 h 87"/>
                <a:gd name="T6" fmla="*/ 7 w 173"/>
                <a:gd name="T7" fmla="*/ 87 h 87"/>
                <a:gd name="T8" fmla="*/ 0 w 173"/>
                <a:gd name="T9" fmla="*/ 87 h 87"/>
                <a:gd name="T10" fmla="*/ 86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6" y="8"/>
                  </a:cubicBezTo>
                  <a:cubicBezTo>
                    <a:pt x="43" y="8"/>
                    <a:pt x="7" y="43"/>
                    <a:pt x="7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35"/>
            <p:cNvSpPr/>
            <p:nvPr userDrawn="1"/>
          </p:nvSpPr>
          <p:spPr bwMode="auto">
            <a:xfrm>
              <a:off x="3540126" y="4443414"/>
              <a:ext cx="195263" cy="98425"/>
            </a:xfrm>
            <a:custGeom>
              <a:avLst/>
              <a:gdLst>
                <a:gd name="T0" fmla="*/ 123 w 123"/>
                <a:gd name="T1" fmla="*/ 62 h 62"/>
                <a:gd name="T2" fmla="*/ 116 w 123"/>
                <a:gd name="T3" fmla="*/ 62 h 62"/>
                <a:gd name="T4" fmla="*/ 61 w 123"/>
                <a:gd name="T5" fmla="*/ 8 h 62"/>
                <a:gd name="T6" fmla="*/ 7 w 123"/>
                <a:gd name="T7" fmla="*/ 62 h 62"/>
                <a:gd name="T8" fmla="*/ 0 w 123"/>
                <a:gd name="T9" fmla="*/ 62 h 62"/>
                <a:gd name="T10" fmla="*/ 61 w 123"/>
                <a:gd name="T11" fmla="*/ 0 h 62"/>
                <a:gd name="T12" fmla="*/ 123 w 123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2">
                  <a:moveTo>
                    <a:pt x="123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1" y="8"/>
                    <a:pt x="61" y="8"/>
                  </a:cubicBezTo>
                  <a:cubicBezTo>
                    <a:pt x="32" y="8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7" y="0"/>
                    <a:pt x="61" y="0"/>
                  </a:cubicBezTo>
                  <a:cubicBezTo>
                    <a:pt x="96" y="0"/>
                    <a:pt x="123" y="28"/>
                    <a:pt x="123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36"/>
            <p:cNvSpPr/>
            <p:nvPr userDrawn="1"/>
          </p:nvSpPr>
          <p:spPr bwMode="auto">
            <a:xfrm>
              <a:off x="3584576" y="4487864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59 w 67"/>
                <a:gd name="T3" fmla="*/ 34 h 34"/>
                <a:gd name="T4" fmla="*/ 33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3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20"/>
                    <a:pt x="48" y="8"/>
                    <a:pt x="33" y="8"/>
                  </a:cubicBezTo>
                  <a:cubicBezTo>
                    <a:pt x="19" y="8"/>
                    <a:pt x="8" y="20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37"/>
            <p:cNvSpPr/>
            <p:nvPr userDrawn="1"/>
          </p:nvSpPr>
          <p:spPr bwMode="auto">
            <a:xfrm>
              <a:off x="3884613" y="4370389"/>
              <a:ext cx="350838" cy="176213"/>
            </a:xfrm>
            <a:custGeom>
              <a:avLst/>
              <a:gdLst>
                <a:gd name="T0" fmla="*/ 221 w 221"/>
                <a:gd name="T1" fmla="*/ 111 h 111"/>
                <a:gd name="T2" fmla="*/ 214 w 221"/>
                <a:gd name="T3" fmla="*/ 111 h 111"/>
                <a:gd name="T4" fmla="*/ 110 w 221"/>
                <a:gd name="T5" fmla="*/ 7 h 111"/>
                <a:gd name="T6" fmla="*/ 7 w 221"/>
                <a:gd name="T7" fmla="*/ 111 h 111"/>
                <a:gd name="T8" fmla="*/ 0 w 221"/>
                <a:gd name="T9" fmla="*/ 111 h 111"/>
                <a:gd name="T10" fmla="*/ 110 w 221"/>
                <a:gd name="T11" fmla="*/ 0 h 111"/>
                <a:gd name="T12" fmla="*/ 221 w 221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1">
                  <a:moveTo>
                    <a:pt x="221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7" y="7"/>
                    <a:pt x="110" y="7"/>
                  </a:cubicBezTo>
                  <a:cubicBezTo>
                    <a:pt x="53" y="7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49"/>
                    <a:pt x="49" y="0"/>
                    <a:pt x="110" y="0"/>
                  </a:cubicBezTo>
                  <a:cubicBezTo>
                    <a:pt x="172" y="0"/>
                    <a:pt x="221" y="49"/>
                    <a:pt x="221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38"/>
            <p:cNvSpPr/>
            <p:nvPr userDrawn="1"/>
          </p:nvSpPr>
          <p:spPr bwMode="auto">
            <a:xfrm>
              <a:off x="3922713" y="4408489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6 w 173"/>
                <a:gd name="T5" fmla="*/ 8 h 87"/>
                <a:gd name="T6" fmla="*/ 7 w 173"/>
                <a:gd name="T7" fmla="*/ 87 h 87"/>
                <a:gd name="T8" fmla="*/ 0 w 173"/>
                <a:gd name="T9" fmla="*/ 87 h 87"/>
                <a:gd name="T10" fmla="*/ 86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6" y="8"/>
                  </a:cubicBezTo>
                  <a:cubicBezTo>
                    <a:pt x="43" y="8"/>
                    <a:pt x="7" y="43"/>
                    <a:pt x="7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39"/>
            <p:cNvSpPr/>
            <p:nvPr userDrawn="1"/>
          </p:nvSpPr>
          <p:spPr bwMode="auto">
            <a:xfrm>
              <a:off x="3962401" y="4448176"/>
              <a:ext cx="195263" cy="98425"/>
            </a:xfrm>
            <a:custGeom>
              <a:avLst/>
              <a:gdLst>
                <a:gd name="T0" fmla="*/ 123 w 123"/>
                <a:gd name="T1" fmla="*/ 62 h 62"/>
                <a:gd name="T2" fmla="*/ 116 w 123"/>
                <a:gd name="T3" fmla="*/ 62 h 62"/>
                <a:gd name="T4" fmla="*/ 61 w 123"/>
                <a:gd name="T5" fmla="*/ 7 h 62"/>
                <a:gd name="T6" fmla="*/ 7 w 123"/>
                <a:gd name="T7" fmla="*/ 62 h 62"/>
                <a:gd name="T8" fmla="*/ 0 w 123"/>
                <a:gd name="T9" fmla="*/ 62 h 62"/>
                <a:gd name="T10" fmla="*/ 61 w 123"/>
                <a:gd name="T11" fmla="*/ 0 h 62"/>
                <a:gd name="T12" fmla="*/ 123 w 123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2">
                  <a:moveTo>
                    <a:pt x="123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1" y="7"/>
                    <a:pt x="61" y="7"/>
                  </a:cubicBezTo>
                  <a:cubicBezTo>
                    <a:pt x="32" y="7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6" y="0"/>
                    <a:pt x="123" y="27"/>
                    <a:pt x="123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40"/>
            <p:cNvSpPr/>
            <p:nvPr userDrawn="1"/>
          </p:nvSpPr>
          <p:spPr bwMode="auto">
            <a:xfrm>
              <a:off x="4006851" y="4492626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59 w 67"/>
                <a:gd name="T3" fmla="*/ 34 h 34"/>
                <a:gd name="T4" fmla="*/ 33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3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6"/>
            <p:cNvSpPr/>
            <p:nvPr userDrawn="1"/>
          </p:nvSpPr>
          <p:spPr bwMode="auto">
            <a:xfrm>
              <a:off x="8232776" y="3937001"/>
              <a:ext cx="2001838" cy="1354138"/>
            </a:xfrm>
            <a:custGeom>
              <a:avLst/>
              <a:gdLst>
                <a:gd name="T0" fmla="*/ 1059 w 1261"/>
                <a:gd name="T1" fmla="*/ 290 h 855"/>
                <a:gd name="T2" fmla="*/ 869 w 1261"/>
                <a:gd name="T3" fmla="*/ 127 h 855"/>
                <a:gd name="T4" fmla="*/ 699 w 1261"/>
                <a:gd name="T5" fmla="*/ 230 h 855"/>
                <a:gd name="T6" fmla="*/ 504 w 1261"/>
                <a:gd name="T7" fmla="*/ 154 h 855"/>
                <a:gd name="T8" fmla="*/ 464 w 1261"/>
                <a:gd name="T9" fmla="*/ 156 h 855"/>
                <a:gd name="T10" fmla="*/ 239 w 1261"/>
                <a:gd name="T11" fmla="*/ 0 h 855"/>
                <a:gd name="T12" fmla="*/ 0 w 1261"/>
                <a:gd name="T13" fmla="*/ 239 h 855"/>
                <a:gd name="T14" fmla="*/ 217 w 1261"/>
                <a:gd name="T15" fmla="*/ 478 h 855"/>
                <a:gd name="T16" fmla="*/ 504 w 1261"/>
                <a:gd name="T17" fmla="*/ 731 h 855"/>
                <a:gd name="T18" fmla="*/ 698 w 1261"/>
                <a:gd name="T19" fmla="*/ 655 h 855"/>
                <a:gd name="T20" fmla="*/ 973 w 1261"/>
                <a:gd name="T21" fmla="*/ 855 h 855"/>
                <a:gd name="T22" fmla="*/ 1261 w 1261"/>
                <a:gd name="T23" fmla="*/ 566 h 855"/>
                <a:gd name="T24" fmla="*/ 1059 w 1261"/>
                <a:gd name="T25" fmla="*/ 290 h 8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61" h="855">
                  <a:moveTo>
                    <a:pt x="1059" y="290"/>
                  </a:moveTo>
                  <a:cubicBezTo>
                    <a:pt x="1045" y="198"/>
                    <a:pt x="965" y="127"/>
                    <a:pt x="869" y="127"/>
                  </a:cubicBezTo>
                  <a:cubicBezTo>
                    <a:pt x="795" y="127"/>
                    <a:pt x="731" y="169"/>
                    <a:pt x="699" y="230"/>
                  </a:cubicBezTo>
                  <a:cubicBezTo>
                    <a:pt x="648" y="183"/>
                    <a:pt x="579" y="154"/>
                    <a:pt x="504" y="154"/>
                  </a:cubicBezTo>
                  <a:cubicBezTo>
                    <a:pt x="490" y="154"/>
                    <a:pt x="477" y="155"/>
                    <a:pt x="464" y="156"/>
                  </a:cubicBezTo>
                  <a:cubicBezTo>
                    <a:pt x="431" y="65"/>
                    <a:pt x="343" y="0"/>
                    <a:pt x="239" y="0"/>
                  </a:cubicBezTo>
                  <a:cubicBezTo>
                    <a:pt x="107" y="0"/>
                    <a:pt x="0" y="107"/>
                    <a:pt x="0" y="239"/>
                  </a:cubicBezTo>
                  <a:cubicBezTo>
                    <a:pt x="0" y="364"/>
                    <a:pt x="95" y="467"/>
                    <a:pt x="217" y="478"/>
                  </a:cubicBezTo>
                  <a:cubicBezTo>
                    <a:pt x="235" y="620"/>
                    <a:pt x="357" y="731"/>
                    <a:pt x="504" y="731"/>
                  </a:cubicBezTo>
                  <a:cubicBezTo>
                    <a:pt x="579" y="731"/>
                    <a:pt x="647" y="702"/>
                    <a:pt x="698" y="655"/>
                  </a:cubicBezTo>
                  <a:cubicBezTo>
                    <a:pt x="736" y="771"/>
                    <a:pt x="845" y="855"/>
                    <a:pt x="973" y="855"/>
                  </a:cubicBezTo>
                  <a:cubicBezTo>
                    <a:pt x="1132" y="855"/>
                    <a:pt x="1261" y="725"/>
                    <a:pt x="1261" y="566"/>
                  </a:cubicBezTo>
                  <a:cubicBezTo>
                    <a:pt x="1261" y="437"/>
                    <a:pt x="1176" y="327"/>
                    <a:pt x="1059" y="290"/>
                  </a:cubicBezTo>
                  <a:close/>
                </a:path>
              </a:pathLst>
            </a:custGeom>
            <a:solidFill>
              <a:srgbClr val="F1F4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8"/>
            <p:cNvSpPr/>
            <p:nvPr userDrawn="1"/>
          </p:nvSpPr>
          <p:spPr bwMode="auto">
            <a:xfrm>
              <a:off x="8189913" y="4454526"/>
              <a:ext cx="857250" cy="671513"/>
            </a:xfrm>
            <a:custGeom>
              <a:avLst/>
              <a:gdLst>
                <a:gd name="T0" fmla="*/ 358 w 540"/>
                <a:gd name="T1" fmla="*/ 59 h 423"/>
                <a:gd name="T2" fmla="*/ 233 w 540"/>
                <a:gd name="T3" fmla="*/ 109 h 423"/>
                <a:gd name="T4" fmla="*/ 116 w 540"/>
                <a:gd name="T5" fmla="*/ 0 h 423"/>
                <a:gd name="T6" fmla="*/ 0 w 540"/>
                <a:gd name="T7" fmla="*/ 116 h 423"/>
                <a:gd name="T8" fmla="*/ 116 w 540"/>
                <a:gd name="T9" fmla="*/ 233 h 423"/>
                <a:gd name="T10" fmla="*/ 178 w 540"/>
                <a:gd name="T11" fmla="*/ 216 h 423"/>
                <a:gd name="T12" fmla="*/ 176 w 540"/>
                <a:gd name="T13" fmla="*/ 241 h 423"/>
                <a:gd name="T14" fmla="*/ 358 w 540"/>
                <a:gd name="T15" fmla="*/ 423 h 423"/>
                <a:gd name="T16" fmla="*/ 540 w 540"/>
                <a:gd name="T17" fmla="*/ 241 h 423"/>
                <a:gd name="T18" fmla="*/ 358 w 540"/>
                <a:gd name="T19" fmla="*/ 59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0" h="423">
                  <a:moveTo>
                    <a:pt x="358" y="59"/>
                  </a:moveTo>
                  <a:cubicBezTo>
                    <a:pt x="309" y="59"/>
                    <a:pt x="265" y="78"/>
                    <a:pt x="233" y="109"/>
                  </a:cubicBezTo>
                  <a:cubicBezTo>
                    <a:pt x="229" y="48"/>
                    <a:pt x="178" y="0"/>
                    <a:pt x="116" y="0"/>
                  </a:cubicBezTo>
                  <a:cubicBezTo>
                    <a:pt x="52" y="0"/>
                    <a:pt x="0" y="52"/>
                    <a:pt x="0" y="116"/>
                  </a:cubicBezTo>
                  <a:cubicBezTo>
                    <a:pt x="0" y="181"/>
                    <a:pt x="52" y="233"/>
                    <a:pt x="116" y="233"/>
                  </a:cubicBezTo>
                  <a:cubicBezTo>
                    <a:pt x="139" y="233"/>
                    <a:pt x="160" y="227"/>
                    <a:pt x="178" y="216"/>
                  </a:cubicBezTo>
                  <a:cubicBezTo>
                    <a:pt x="177" y="224"/>
                    <a:pt x="176" y="233"/>
                    <a:pt x="176" y="241"/>
                  </a:cubicBezTo>
                  <a:cubicBezTo>
                    <a:pt x="176" y="342"/>
                    <a:pt x="257" y="423"/>
                    <a:pt x="358" y="423"/>
                  </a:cubicBezTo>
                  <a:cubicBezTo>
                    <a:pt x="458" y="423"/>
                    <a:pt x="540" y="342"/>
                    <a:pt x="540" y="241"/>
                  </a:cubicBezTo>
                  <a:cubicBezTo>
                    <a:pt x="540" y="141"/>
                    <a:pt x="458" y="59"/>
                    <a:pt x="358" y="59"/>
                  </a:cubicBezTo>
                  <a:close/>
                </a:path>
              </a:pathLst>
            </a:custGeom>
            <a:solidFill>
              <a:srgbClr val="565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10"/>
            <p:cNvSpPr/>
            <p:nvPr userDrawn="1"/>
          </p:nvSpPr>
          <p:spPr bwMode="auto">
            <a:xfrm>
              <a:off x="1638301" y="4368801"/>
              <a:ext cx="2751138" cy="1198563"/>
            </a:xfrm>
            <a:custGeom>
              <a:avLst/>
              <a:gdLst>
                <a:gd name="T0" fmla="*/ 1561 w 1733"/>
                <a:gd name="T1" fmla="*/ 0 h 756"/>
                <a:gd name="T2" fmla="*/ 1394 w 1733"/>
                <a:gd name="T3" fmla="*/ 133 h 756"/>
                <a:gd name="T4" fmla="*/ 1283 w 1733"/>
                <a:gd name="T5" fmla="*/ 93 h 756"/>
                <a:gd name="T6" fmla="*/ 1111 w 1733"/>
                <a:gd name="T7" fmla="*/ 265 h 756"/>
                <a:gd name="T8" fmla="*/ 1112 w 1733"/>
                <a:gd name="T9" fmla="*/ 280 h 756"/>
                <a:gd name="T10" fmla="*/ 991 w 1733"/>
                <a:gd name="T11" fmla="*/ 231 h 756"/>
                <a:gd name="T12" fmla="*/ 819 w 1733"/>
                <a:gd name="T13" fmla="*/ 403 h 756"/>
                <a:gd name="T14" fmla="*/ 821 w 1733"/>
                <a:gd name="T15" fmla="*/ 429 h 756"/>
                <a:gd name="T16" fmla="*/ 709 w 1733"/>
                <a:gd name="T17" fmla="*/ 497 h 756"/>
                <a:gd name="T18" fmla="*/ 572 w 1733"/>
                <a:gd name="T19" fmla="*/ 423 h 756"/>
                <a:gd name="T20" fmla="*/ 494 w 1733"/>
                <a:gd name="T21" fmla="*/ 443 h 756"/>
                <a:gd name="T22" fmla="*/ 338 w 1733"/>
                <a:gd name="T23" fmla="*/ 309 h 756"/>
                <a:gd name="T24" fmla="*/ 199 w 1733"/>
                <a:gd name="T25" fmla="*/ 393 h 756"/>
                <a:gd name="T26" fmla="*/ 113 w 1733"/>
                <a:gd name="T27" fmla="*/ 354 h 756"/>
                <a:gd name="T28" fmla="*/ 0 w 1733"/>
                <a:gd name="T29" fmla="*/ 467 h 756"/>
                <a:gd name="T30" fmla="*/ 113 w 1733"/>
                <a:gd name="T31" fmla="*/ 581 h 756"/>
                <a:gd name="T32" fmla="*/ 199 w 1733"/>
                <a:gd name="T33" fmla="*/ 541 h 756"/>
                <a:gd name="T34" fmla="*/ 338 w 1733"/>
                <a:gd name="T35" fmla="*/ 624 h 756"/>
                <a:gd name="T36" fmla="*/ 410 w 1733"/>
                <a:gd name="T37" fmla="*/ 607 h 756"/>
                <a:gd name="T38" fmla="*/ 572 w 1733"/>
                <a:gd name="T39" fmla="*/ 751 h 756"/>
                <a:gd name="T40" fmla="*/ 706 w 1733"/>
                <a:gd name="T41" fmla="*/ 682 h 756"/>
                <a:gd name="T42" fmla="*/ 843 w 1733"/>
                <a:gd name="T43" fmla="*/ 756 h 756"/>
                <a:gd name="T44" fmla="*/ 1007 w 1733"/>
                <a:gd name="T45" fmla="*/ 592 h 756"/>
                <a:gd name="T46" fmla="*/ 1006 w 1733"/>
                <a:gd name="T47" fmla="*/ 574 h 756"/>
                <a:gd name="T48" fmla="*/ 1010 w 1733"/>
                <a:gd name="T49" fmla="*/ 574 h 756"/>
                <a:gd name="T50" fmla="*/ 1167 w 1733"/>
                <a:gd name="T51" fmla="*/ 674 h 756"/>
                <a:gd name="T52" fmla="*/ 1257 w 1733"/>
                <a:gd name="T53" fmla="*/ 649 h 756"/>
                <a:gd name="T54" fmla="*/ 1305 w 1733"/>
                <a:gd name="T55" fmla="*/ 655 h 756"/>
                <a:gd name="T56" fmla="*/ 1467 w 1733"/>
                <a:gd name="T57" fmla="*/ 539 h 756"/>
                <a:gd name="T58" fmla="*/ 1509 w 1733"/>
                <a:gd name="T59" fmla="*/ 544 h 756"/>
                <a:gd name="T60" fmla="*/ 1681 w 1733"/>
                <a:gd name="T61" fmla="*/ 372 h 756"/>
                <a:gd name="T62" fmla="*/ 1668 w 1733"/>
                <a:gd name="T63" fmla="*/ 307 h 756"/>
                <a:gd name="T64" fmla="*/ 1733 w 1733"/>
                <a:gd name="T65" fmla="*/ 172 h 756"/>
                <a:gd name="T66" fmla="*/ 1561 w 1733"/>
                <a:gd name="T67" fmla="*/ 0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33" h="756">
                  <a:moveTo>
                    <a:pt x="1561" y="0"/>
                  </a:moveTo>
                  <a:cubicBezTo>
                    <a:pt x="1480" y="0"/>
                    <a:pt x="1411" y="57"/>
                    <a:pt x="1394" y="133"/>
                  </a:cubicBezTo>
                  <a:cubicBezTo>
                    <a:pt x="1364" y="108"/>
                    <a:pt x="1325" y="93"/>
                    <a:pt x="1283" y="93"/>
                  </a:cubicBezTo>
                  <a:cubicBezTo>
                    <a:pt x="1188" y="93"/>
                    <a:pt x="1111" y="170"/>
                    <a:pt x="1111" y="265"/>
                  </a:cubicBezTo>
                  <a:cubicBezTo>
                    <a:pt x="1111" y="270"/>
                    <a:pt x="1112" y="275"/>
                    <a:pt x="1112" y="280"/>
                  </a:cubicBezTo>
                  <a:cubicBezTo>
                    <a:pt x="1081" y="250"/>
                    <a:pt x="1038" y="231"/>
                    <a:pt x="991" y="231"/>
                  </a:cubicBezTo>
                  <a:cubicBezTo>
                    <a:pt x="896" y="231"/>
                    <a:pt x="819" y="308"/>
                    <a:pt x="819" y="403"/>
                  </a:cubicBezTo>
                  <a:cubicBezTo>
                    <a:pt x="819" y="412"/>
                    <a:pt x="820" y="421"/>
                    <a:pt x="821" y="429"/>
                  </a:cubicBezTo>
                  <a:cubicBezTo>
                    <a:pt x="775" y="435"/>
                    <a:pt x="735" y="461"/>
                    <a:pt x="709" y="497"/>
                  </a:cubicBezTo>
                  <a:cubicBezTo>
                    <a:pt x="680" y="452"/>
                    <a:pt x="630" y="423"/>
                    <a:pt x="572" y="423"/>
                  </a:cubicBezTo>
                  <a:cubicBezTo>
                    <a:pt x="544" y="423"/>
                    <a:pt x="517" y="430"/>
                    <a:pt x="494" y="443"/>
                  </a:cubicBezTo>
                  <a:cubicBezTo>
                    <a:pt x="482" y="367"/>
                    <a:pt x="417" y="309"/>
                    <a:pt x="338" y="309"/>
                  </a:cubicBezTo>
                  <a:cubicBezTo>
                    <a:pt x="277" y="309"/>
                    <a:pt x="225" y="343"/>
                    <a:pt x="199" y="393"/>
                  </a:cubicBezTo>
                  <a:cubicBezTo>
                    <a:pt x="178" y="369"/>
                    <a:pt x="147" y="354"/>
                    <a:pt x="113" y="354"/>
                  </a:cubicBezTo>
                  <a:cubicBezTo>
                    <a:pt x="51" y="354"/>
                    <a:pt x="0" y="405"/>
                    <a:pt x="0" y="467"/>
                  </a:cubicBezTo>
                  <a:cubicBezTo>
                    <a:pt x="0" y="530"/>
                    <a:pt x="51" y="581"/>
                    <a:pt x="113" y="581"/>
                  </a:cubicBezTo>
                  <a:cubicBezTo>
                    <a:pt x="148" y="581"/>
                    <a:pt x="178" y="565"/>
                    <a:pt x="199" y="541"/>
                  </a:cubicBezTo>
                  <a:cubicBezTo>
                    <a:pt x="226" y="590"/>
                    <a:pt x="278" y="624"/>
                    <a:pt x="338" y="624"/>
                  </a:cubicBezTo>
                  <a:cubicBezTo>
                    <a:pt x="364" y="624"/>
                    <a:pt x="388" y="618"/>
                    <a:pt x="410" y="607"/>
                  </a:cubicBezTo>
                  <a:cubicBezTo>
                    <a:pt x="419" y="688"/>
                    <a:pt x="488" y="751"/>
                    <a:pt x="572" y="751"/>
                  </a:cubicBezTo>
                  <a:cubicBezTo>
                    <a:pt x="628" y="751"/>
                    <a:pt x="676" y="724"/>
                    <a:pt x="706" y="682"/>
                  </a:cubicBezTo>
                  <a:cubicBezTo>
                    <a:pt x="735" y="726"/>
                    <a:pt x="786" y="756"/>
                    <a:pt x="843" y="756"/>
                  </a:cubicBezTo>
                  <a:cubicBezTo>
                    <a:pt x="934" y="756"/>
                    <a:pt x="1007" y="682"/>
                    <a:pt x="1007" y="592"/>
                  </a:cubicBezTo>
                  <a:cubicBezTo>
                    <a:pt x="1007" y="586"/>
                    <a:pt x="1007" y="580"/>
                    <a:pt x="1006" y="574"/>
                  </a:cubicBezTo>
                  <a:cubicBezTo>
                    <a:pt x="1008" y="574"/>
                    <a:pt x="1009" y="574"/>
                    <a:pt x="1010" y="574"/>
                  </a:cubicBezTo>
                  <a:cubicBezTo>
                    <a:pt x="1037" y="633"/>
                    <a:pt x="1097" y="674"/>
                    <a:pt x="1167" y="674"/>
                  </a:cubicBezTo>
                  <a:cubicBezTo>
                    <a:pt x="1200" y="674"/>
                    <a:pt x="1231" y="665"/>
                    <a:pt x="1257" y="649"/>
                  </a:cubicBezTo>
                  <a:cubicBezTo>
                    <a:pt x="1272" y="653"/>
                    <a:pt x="1288" y="655"/>
                    <a:pt x="1305" y="655"/>
                  </a:cubicBezTo>
                  <a:cubicBezTo>
                    <a:pt x="1380" y="655"/>
                    <a:pt x="1444" y="607"/>
                    <a:pt x="1467" y="539"/>
                  </a:cubicBezTo>
                  <a:cubicBezTo>
                    <a:pt x="1481" y="542"/>
                    <a:pt x="1495" y="544"/>
                    <a:pt x="1509" y="544"/>
                  </a:cubicBezTo>
                  <a:cubicBezTo>
                    <a:pt x="1604" y="544"/>
                    <a:pt x="1681" y="467"/>
                    <a:pt x="1681" y="372"/>
                  </a:cubicBezTo>
                  <a:cubicBezTo>
                    <a:pt x="1681" y="349"/>
                    <a:pt x="1676" y="327"/>
                    <a:pt x="1668" y="307"/>
                  </a:cubicBezTo>
                  <a:cubicBezTo>
                    <a:pt x="1708" y="275"/>
                    <a:pt x="1733" y="227"/>
                    <a:pt x="1733" y="172"/>
                  </a:cubicBezTo>
                  <a:cubicBezTo>
                    <a:pt x="1733" y="77"/>
                    <a:pt x="1656" y="0"/>
                    <a:pt x="1561" y="0"/>
                  </a:cubicBezTo>
                  <a:close/>
                </a:path>
              </a:pathLst>
            </a:custGeom>
            <a:solidFill>
              <a:srgbClr val="4F49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11"/>
            <p:cNvSpPr/>
            <p:nvPr userDrawn="1"/>
          </p:nvSpPr>
          <p:spPr bwMode="auto">
            <a:xfrm>
              <a:off x="8280401" y="4438651"/>
              <a:ext cx="2863850" cy="1357313"/>
            </a:xfrm>
            <a:custGeom>
              <a:avLst/>
              <a:gdLst>
                <a:gd name="T0" fmla="*/ 1635 w 1804"/>
                <a:gd name="T1" fmla="*/ 408 h 856"/>
                <a:gd name="T2" fmla="*/ 1559 w 1804"/>
                <a:gd name="T3" fmla="*/ 426 h 856"/>
                <a:gd name="T4" fmla="*/ 1421 w 1804"/>
                <a:gd name="T5" fmla="*/ 355 h 856"/>
                <a:gd name="T6" fmla="*/ 1399 w 1804"/>
                <a:gd name="T7" fmla="*/ 356 h 856"/>
                <a:gd name="T8" fmla="*/ 1251 w 1804"/>
                <a:gd name="T9" fmla="*/ 270 h 856"/>
                <a:gd name="T10" fmla="*/ 1160 w 1804"/>
                <a:gd name="T11" fmla="*/ 297 h 856"/>
                <a:gd name="T12" fmla="*/ 1160 w 1804"/>
                <a:gd name="T13" fmla="*/ 295 h 856"/>
                <a:gd name="T14" fmla="*/ 968 w 1804"/>
                <a:gd name="T15" fmla="*/ 103 h 856"/>
                <a:gd name="T16" fmla="*/ 930 w 1804"/>
                <a:gd name="T17" fmla="*/ 107 h 856"/>
                <a:gd name="T18" fmla="*/ 758 w 1804"/>
                <a:gd name="T19" fmla="*/ 0 h 856"/>
                <a:gd name="T20" fmla="*/ 566 w 1804"/>
                <a:gd name="T21" fmla="*/ 180 h 856"/>
                <a:gd name="T22" fmla="*/ 459 w 1804"/>
                <a:gd name="T23" fmla="*/ 144 h 856"/>
                <a:gd name="T24" fmla="*/ 284 w 1804"/>
                <a:gd name="T25" fmla="*/ 284 h 856"/>
                <a:gd name="T26" fmla="*/ 172 w 1804"/>
                <a:gd name="T27" fmla="*/ 242 h 856"/>
                <a:gd name="T28" fmla="*/ 0 w 1804"/>
                <a:gd name="T29" fmla="*/ 414 h 856"/>
                <a:gd name="T30" fmla="*/ 172 w 1804"/>
                <a:gd name="T31" fmla="*/ 586 h 856"/>
                <a:gd name="T32" fmla="*/ 212 w 1804"/>
                <a:gd name="T33" fmla="*/ 581 h 856"/>
                <a:gd name="T34" fmla="*/ 392 w 1804"/>
                <a:gd name="T35" fmla="*/ 752 h 856"/>
                <a:gd name="T36" fmla="*/ 543 w 1804"/>
                <a:gd name="T37" fmla="*/ 668 h 856"/>
                <a:gd name="T38" fmla="*/ 821 w 1804"/>
                <a:gd name="T39" fmla="*/ 856 h 856"/>
                <a:gd name="T40" fmla="*/ 1120 w 1804"/>
                <a:gd name="T41" fmla="*/ 557 h 856"/>
                <a:gd name="T42" fmla="*/ 1120 w 1804"/>
                <a:gd name="T43" fmla="*/ 547 h 856"/>
                <a:gd name="T44" fmla="*/ 1251 w 1804"/>
                <a:gd name="T45" fmla="*/ 609 h 856"/>
                <a:gd name="T46" fmla="*/ 1273 w 1804"/>
                <a:gd name="T47" fmla="*/ 607 h 856"/>
                <a:gd name="T48" fmla="*/ 1421 w 1804"/>
                <a:gd name="T49" fmla="*/ 694 h 856"/>
                <a:gd name="T50" fmla="*/ 1496 w 1804"/>
                <a:gd name="T51" fmla="*/ 676 h 856"/>
                <a:gd name="T52" fmla="*/ 1635 w 1804"/>
                <a:gd name="T53" fmla="*/ 747 h 856"/>
                <a:gd name="T54" fmla="*/ 1804 w 1804"/>
                <a:gd name="T55" fmla="*/ 578 h 856"/>
                <a:gd name="T56" fmla="*/ 1635 w 1804"/>
                <a:gd name="T57" fmla="*/ 408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04" h="856">
                  <a:moveTo>
                    <a:pt x="1635" y="408"/>
                  </a:moveTo>
                  <a:cubicBezTo>
                    <a:pt x="1607" y="408"/>
                    <a:pt x="1582" y="415"/>
                    <a:pt x="1559" y="426"/>
                  </a:cubicBezTo>
                  <a:cubicBezTo>
                    <a:pt x="1528" y="383"/>
                    <a:pt x="1478" y="355"/>
                    <a:pt x="1421" y="355"/>
                  </a:cubicBezTo>
                  <a:cubicBezTo>
                    <a:pt x="1413" y="355"/>
                    <a:pt x="1406" y="356"/>
                    <a:pt x="1399" y="356"/>
                  </a:cubicBezTo>
                  <a:cubicBezTo>
                    <a:pt x="1370" y="305"/>
                    <a:pt x="1314" y="270"/>
                    <a:pt x="1251" y="270"/>
                  </a:cubicBezTo>
                  <a:cubicBezTo>
                    <a:pt x="1217" y="270"/>
                    <a:pt x="1186" y="280"/>
                    <a:pt x="1160" y="297"/>
                  </a:cubicBezTo>
                  <a:cubicBezTo>
                    <a:pt x="1160" y="296"/>
                    <a:pt x="1160" y="296"/>
                    <a:pt x="1160" y="295"/>
                  </a:cubicBezTo>
                  <a:cubicBezTo>
                    <a:pt x="1160" y="189"/>
                    <a:pt x="1074" y="103"/>
                    <a:pt x="968" y="103"/>
                  </a:cubicBezTo>
                  <a:cubicBezTo>
                    <a:pt x="955" y="103"/>
                    <a:pt x="942" y="105"/>
                    <a:pt x="930" y="107"/>
                  </a:cubicBezTo>
                  <a:cubicBezTo>
                    <a:pt x="899" y="44"/>
                    <a:pt x="833" y="0"/>
                    <a:pt x="758" y="0"/>
                  </a:cubicBezTo>
                  <a:cubicBezTo>
                    <a:pt x="656" y="0"/>
                    <a:pt x="572" y="79"/>
                    <a:pt x="566" y="180"/>
                  </a:cubicBezTo>
                  <a:cubicBezTo>
                    <a:pt x="536" y="157"/>
                    <a:pt x="499" y="144"/>
                    <a:pt x="459" y="144"/>
                  </a:cubicBezTo>
                  <a:cubicBezTo>
                    <a:pt x="374" y="144"/>
                    <a:pt x="303" y="204"/>
                    <a:pt x="284" y="284"/>
                  </a:cubicBezTo>
                  <a:cubicBezTo>
                    <a:pt x="254" y="258"/>
                    <a:pt x="215" y="242"/>
                    <a:pt x="172" y="242"/>
                  </a:cubicBezTo>
                  <a:cubicBezTo>
                    <a:pt x="77" y="242"/>
                    <a:pt x="0" y="319"/>
                    <a:pt x="0" y="414"/>
                  </a:cubicBezTo>
                  <a:cubicBezTo>
                    <a:pt x="0" y="509"/>
                    <a:pt x="77" y="586"/>
                    <a:pt x="172" y="586"/>
                  </a:cubicBezTo>
                  <a:cubicBezTo>
                    <a:pt x="186" y="586"/>
                    <a:pt x="199" y="584"/>
                    <a:pt x="212" y="581"/>
                  </a:cubicBezTo>
                  <a:cubicBezTo>
                    <a:pt x="217" y="676"/>
                    <a:pt x="296" y="752"/>
                    <a:pt x="392" y="752"/>
                  </a:cubicBezTo>
                  <a:cubicBezTo>
                    <a:pt x="456" y="752"/>
                    <a:pt x="511" y="718"/>
                    <a:pt x="543" y="668"/>
                  </a:cubicBezTo>
                  <a:cubicBezTo>
                    <a:pt x="588" y="778"/>
                    <a:pt x="695" y="856"/>
                    <a:pt x="821" y="856"/>
                  </a:cubicBezTo>
                  <a:cubicBezTo>
                    <a:pt x="986" y="856"/>
                    <a:pt x="1120" y="722"/>
                    <a:pt x="1120" y="557"/>
                  </a:cubicBezTo>
                  <a:cubicBezTo>
                    <a:pt x="1120" y="554"/>
                    <a:pt x="1120" y="550"/>
                    <a:pt x="1120" y="547"/>
                  </a:cubicBezTo>
                  <a:cubicBezTo>
                    <a:pt x="1151" y="585"/>
                    <a:pt x="1198" y="609"/>
                    <a:pt x="1251" y="609"/>
                  </a:cubicBezTo>
                  <a:cubicBezTo>
                    <a:pt x="1258" y="609"/>
                    <a:pt x="1266" y="608"/>
                    <a:pt x="1273" y="607"/>
                  </a:cubicBezTo>
                  <a:cubicBezTo>
                    <a:pt x="1302" y="659"/>
                    <a:pt x="1357" y="694"/>
                    <a:pt x="1421" y="694"/>
                  </a:cubicBezTo>
                  <a:cubicBezTo>
                    <a:pt x="1448" y="694"/>
                    <a:pt x="1474" y="687"/>
                    <a:pt x="1496" y="676"/>
                  </a:cubicBezTo>
                  <a:cubicBezTo>
                    <a:pt x="1527" y="719"/>
                    <a:pt x="1578" y="747"/>
                    <a:pt x="1635" y="747"/>
                  </a:cubicBezTo>
                  <a:cubicBezTo>
                    <a:pt x="1728" y="747"/>
                    <a:pt x="1804" y="671"/>
                    <a:pt x="1804" y="578"/>
                  </a:cubicBezTo>
                  <a:cubicBezTo>
                    <a:pt x="1804" y="484"/>
                    <a:pt x="1728" y="408"/>
                    <a:pt x="1635" y="408"/>
                  </a:cubicBezTo>
                  <a:close/>
                </a:path>
              </a:pathLst>
            </a:custGeom>
            <a:solidFill>
              <a:srgbClr val="4F49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Oval 12"/>
            <p:cNvSpPr>
              <a:spLocks noChangeArrowheads="1"/>
            </p:cNvSpPr>
            <p:nvPr userDrawn="1"/>
          </p:nvSpPr>
          <p:spPr bwMode="auto">
            <a:xfrm>
              <a:off x="8158163" y="4714876"/>
              <a:ext cx="465138" cy="465138"/>
            </a:xfrm>
            <a:prstGeom prst="ellipse">
              <a:avLst/>
            </a:prstGeom>
            <a:solidFill>
              <a:srgbClr val="4F49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Oval 141"/>
            <p:cNvSpPr>
              <a:spLocks noChangeArrowheads="1"/>
            </p:cNvSpPr>
            <p:nvPr userDrawn="1"/>
          </p:nvSpPr>
          <p:spPr bwMode="auto">
            <a:xfrm>
              <a:off x="8158163" y="4714876"/>
              <a:ext cx="465138" cy="465138"/>
            </a:xfrm>
            <a:prstGeom prst="ellipse">
              <a:avLst/>
            </a:prstGeom>
            <a:solidFill>
              <a:srgbClr val="4F49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142"/>
            <p:cNvSpPr/>
            <p:nvPr userDrawn="1"/>
          </p:nvSpPr>
          <p:spPr bwMode="auto">
            <a:xfrm>
              <a:off x="8739188" y="5214939"/>
              <a:ext cx="350838" cy="176213"/>
            </a:xfrm>
            <a:custGeom>
              <a:avLst/>
              <a:gdLst>
                <a:gd name="T0" fmla="*/ 221 w 221"/>
                <a:gd name="T1" fmla="*/ 111 h 111"/>
                <a:gd name="T2" fmla="*/ 214 w 221"/>
                <a:gd name="T3" fmla="*/ 111 h 111"/>
                <a:gd name="T4" fmla="*/ 110 w 221"/>
                <a:gd name="T5" fmla="*/ 7 h 111"/>
                <a:gd name="T6" fmla="*/ 7 w 221"/>
                <a:gd name="T7" fmla="*/ 111 h 111"/>
                <a:gd name="T8" fmla="*/ 0 w 221"/>
                <a:gd name="T9" fmla="*/ 111 h 111"/>
                <a:gd name="T10" fmla="*/ 110 w 221"/>
                <a:gd name="T11" fmla="*/ 0 h 111"/>
                <a:gd name="T12" fmla="*/ 221 w 221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1">
                  <a:moveTo>
                    <a:pt x="221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7" y="7"/>
                    <a:pt x="110" y="7"/>
                  </a:cubicBezTo>
                  <a:cubicBezTo>
                    <a:pt x="53" y="7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49"/>
                    <a:pt x="49" y="0"/>
                    <a:pt x="110" y="0"/>
                  </a:cubicBezTo>
                  <a:cubicBezTo>
                    <a:pt x="172" y="0"/>
                    <a:pt x="221" y="49"/>
                    <a:pt x="221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143"/>
            <p:cNvSpPr/>
            <p:nvPr userDrawn="1"/>
          </p:nvSpPr>
          <p:spPr bwMode="auto">
            <a:xfrm>
              <a:off x="8777288" y="5253039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5 w 173"/>
                <a:gd name="T3" fmla="*/ 87 h 87"/>
                <a:gd name="T4" fmla="*/ 86 w 173"/>
                <a:gd name="T5" fmla="*/ 7 h 87"/>
                <a:gd name="T6" fmla="*/ 7 w 173"/>
                <a:gd name="T7" fmla="*/ 87 h 87"/>
                <a:gd name="T8" fmla="*/ 0 w 173"/>
                <a:gd name="T9" fmla="*/ 87 h 87"/>
                <a:gd name="T10" fmla="*/ 86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5" y="87"/>
                    <a:pt x="165" y="87"/>
                    <a:pt x="165" y="87"/>
                  </a:cubicBezTo>
                  <a:cubicBezTo>
                    <a:pt x="165" y="43"/>
                    <a:pt x="130" y="7"/>
                    <a:pt x="86" y="7"/>
                  </a:cubicBezTo>
                  <a:cubicBezTo>
                    <a:pt x="43" y="7"/>
                    <a:pt x="7" y="43"/>
                    <a:pt x="7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144"/>
            <p:cNvSpPr/>
            <p:nvPr userDrawn="1"/>
          </p:nvSpPr>
          <p:spPr bwMode="auto">
            <a:xfrm>
              <a:off x="8816976" y="5292726"/>
              <a:ext cx="195263" cy="98425"/>
            </a:xfrm>
            <a:custGeom>
              <a:avLst/>
              <a:gdLst>
                <a:gd name="T0" fmla="*/ 123 w 123"/>
                <a:gd name="T1" fmla="*/ 62 h 62"/>
                <a:gd name="T2" fmla="*/ 116 w 123"/>
                <a:gd name="T3" fmla="*/ 62 h 62"/>
                <a:gd name="T4" fmla="*/ 61 w 123"/>
                <a:gd name="T5" fmla="*/ 7 h 62"/>
                <a:gd name="T6" fmla="*/ 7 w 123"/>
                <a:gd name="T7" fmla="*/ 62 h 62"/>
                <a:gd name="T8" fmla="*/ 0 w 123"/>
                <a:gd name="T9" fmla="*/ 62 h 62"/>
                <a:gd name="T10" fmla="*/ 61 w 123"/>
                <a:gd name="T11" fmla="*/ 0 h 62"/>
                <a:gd name="T12" fmla="*/ 123 w 123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2">
                  <a:moveTo>
                    <a:pt x="123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1" y="7"/>
                    <a:pt x="61" y="7"/>
                  </a:cubicBezTo>
                  <a:cubicBezTo>
                    <a:pt x="31" y="7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6" y="0"/>
                    <a:pt x="123" y="27"/>
                    <a:pt x="123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145"/>
            <p:cNvSpPr/>
            <p:nvPr userDrawn="1"/>
          </p:nvSpPr>
          <p:spPr bwMode="auto">
            <a:xfrm>
              <a:off x="8861426" y="5337176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59 w 67"/>
                <a:gd name="T3" fmla="*/ 34 h 34"/>
                <a:gd name="T4" fmla="*/ 33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3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146"/>
            <p:cNvSpPr/>
            <p:nvPr userDrawn="1"/>
          </p:nvSpPr>
          <p:spPr bwMode="auto">
            <a:xfrm>
              <a:off x="8918576" y="5037139"/>
              <a:ext cx="352425" cy="174625"/>
            </a:xfrm>
            <a:custGeom>
              <a:avLst/>
              <a:gdLst>
                <a:gd name="T0" fmla="*/ 222 w 222"/>
                <a:gd name="T1" fmla="*/ 111 h 111"/>
                <a:gd name="T2" fmla="*/ 215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5" y="111"/>
                    <a:pt x="215" y="111"/>
                    <a:pt x="215" y="111"/>
                  </a:cubicBezTo>
                  <a:cubicBezTo>
                    <a:pt x="215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147"/>
            <p:cNvSpPr/>
            <p:nvPr userDrawn="1"/>
          </p:nvSpPr>
          <p:spPr bwMode="auto">
            <a:xfrm>
              <a:off x="8958263" y="5076826"/>
              <a:ext cx="274638" cy="134938"/>
            </a:xfrm>
            <a:custGeom>
              <a:avLst/>
              <a:gdLst>
                <a:gd name="T0" fmla="*/ 173 w 173"/>
                <a:gd name="T1" fmla="*/ 86 h 86"/>
                <a:gd name="T2" fmla="*/ 165 w 173"/>
                <a:gd name="T3" fmla="*/ 86 h 86"/>
                <a:gd name="T4" fmla="*/ 86 w 173"/>
                <a:gd name="T5" fmla="*/ 7 h 86"/>
                <a:gd name="T6" fmla="*/ 7 w 173"/>
                <a:gd name="T7" fmla="*/ 86 h 86"/>
                <a:gd name="T8" fmla="*/ 0 w 173"/>
                <a:gd name="T9" fmla="*/ 86 h 86"/>
                <a:gd name="T10" fmla="*/ 86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5" y="86"/>
                    <a:pt x="165" y="86"/>
                    <a:pt x="165" y="86"/>
                  </a:cubicBezTo>
                  <a:cubicBezTo>
                    <a:pt x="165" y="43"/>
                    <a:pt x="130" y="7"/>
                    <a:pt x="86" y="7"/>
                  </a:cubicBezTo>
                  <a:cubicBezTo>
                    <a:pt x="43" y="7"/>
                    <a:pt x="7" y="43"/>
                    <a:pt x="7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8" y="0"/>
                    <a:pt x="86" y="0"/>
                  </a:cubicBezTo>
                  <a:cubicBezTo>
                    <a:pt x="134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148"/>
            <p:cNvSpPr/>
            <p:nvPr userDrawn="1"/>
          </p:nvSpPr>
          <p:spPr bwMode="auto">
            <a:xfrm>
              <a:off x="8996363" y="5114926"/>
              <a:ext cx="196850" cy="96838"/>
            </a:xfrm>
            <a:custGeom>
              <a:avLst/>
              <a:gdLst>
                <a:gd name="T0" fmla="*/ 124 w 124"/>
                <a:gd name="T1" fmla="*/ 62 h 62"/>
                <a:gd name="T2" fmla="*/ 117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7" y="62"/>
                    <a:pt x="117" y="62"/>
                    <a:pt x="117" y="62"/>
                  </a:cubicBezTo>
                  <a:cubicBezTo>
                    <a:pt x="117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149"/>
            <p:cNvSpPr/>
            <p:nvPr userDrawn="1"/>
          </p:nvSpPr>
          <p:spPr bwMode="auto">
            <a:xfrm>
              <a:off x="9042401" y="5160964"/>
              <a:ext cx="106363" cy="50800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150"/>
            <p:cNvSpPr/>
            <p:nvPr userDrawn="1"/>
          </p:nvSpPr>
          <p:spPr bwMode="auto">
            <a:xfrm>
              <a:off x="8750301" y="4864101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151"/>
            <p:cNvSpPr/>
            <p:nvPr userDrawn="1"/>
          </p:nvSpPr>
          <p:spPr bwMode="auto">
            <a:xfrm>
              <a:off x="8788401" y="4902201"/>
              <a:ext cx="276225" cy="138113"/>
            </a:xfrm>
            <a:custGeom>
              <a:avLst/>
              <a:gdLst>
                <a:gd name="T0" fmla="*/ 174 w 174"/>
                <a:gd name="T1" fmla="*/ 87 h 87"/>
                <a:gd name="T2" fmla="*/ 166 w 174"/>
                <a:gd name="T3" fmla="*/ 87 h 87"/>
                <a:gd name="T4" fmla="*/ 87 w 174"/>
                <a:gd name="T5" fmla="*/ 8 h 87"/>
                <a:gd name="T6" fmla="*/ 8 w 174"/>
                <a:gd name="T7" fmla="*/ 87 h 87"/>
                <a:gd name="T8" fmla="*/ 0 w 174"/>
                <a:gd name="T9" fmla="*/ 87 h 87"/>
                <a:gd name="T10" fmla="*/ 87 w 174"/>
                <a:gd name="T11" fmla="*/ 0 h 87"/>
                <a:gd name="T12" fmla="*/ 174 w 174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7">
                  <a:moveTo>
                    <a:pt x="174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1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152"/>
            <p:cNvSpPr/>
            <p:nvPr userDrawn="1"/>
          </p:nvSpPr>
          <p:spPr bwMode="auto">
            <a:xfrm>
              <a:off x="8828088" y="4941889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153"/>
            <p:cNvSpPr/>
            <p:nvPr userDrawn="1"/>
          </p:nvSpPr>
          <p:spPr bwMode="auto">
            <a:xfrm>
              <a:off x="8874126" y="4986339"/>
              <a:ext cx="104775" cy="53975"/>
            </a:xfrm>
            <a:custGeom>
              <a:avLst/>
              <a:gdLst>
                <a:gd name="T0" fmla="*/ 66 w 66"/>
                <a:gd name="T1" fmla="*/ 34 h 34"/>
                <a:gd name="T2" fmla="*/ 59 w 66"/>
                <a:gd name="T3" fmla="*/ 34 h 34"/>
                <a:gd name="T4" fmla="*/ 33 w 66"/>
                <a:gd name="T5" fmla="*/ 8 h 34"/>
                <a:gd name="T6" fmla="*/ 7 w 66"/>
                <a:gd name="T7" fmla="*/ 34 h 34"/>
                <a:gd name="T8" fmla="*/ 0 w 66"/>
                <a:gd name="T9" fmla="*/ 34 h 34"/>
                <a:gd name="T10" fmla="*/ 33 w 66"/>
                <a:gd name="T11" fmla="*/ 0 h 34"/>
                <a:gd name="T12" fmla="*/ 66 w 66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34">
                  <a:moveTo>
                    <a:pt x="66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1" y="0"/>
                    <a:pt x="66" y="15"/>
                    <a:pt x="66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2" name="Freeform 154"/>
            <p:cNvSpPr/>
            <p:nvPr userDrawn="1"/>
          </p:nvSpPr>
          <p:spPr bwMode="auto">
            <a:xfrm>
              <a:off x="8383588" y="4864101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5 w 222"/>
                <a:gd name="T3" fmla="*/ 111 h 111"/>
                <a:gd name="T4" fmla="*/ 111 w 222"/>
                <a:gd name="T5" fmla="*/ 7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5" y="111"/>
                    <a:pt x="215" y="111"/>
                    <a:pt x="215" y="111"/>
                  </a:cubicBezTo>
                  <a:cubicBezTo>
                    <a:pt x="215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155"/>
            <p:cNvSpPr/>
            <p:nvPr userDrawn="1"/>
          </p:nvSpPr>
          <p:spPr bwMode="auto">
            <a:xfrm>
              <a:off x="8423276" y="4902201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5 w 173"/>
                <a:gd name="T3" fmla="*/ 87 h 87"/>
                <a:gd name="T4" fmla="*/ 86 w 173"/>
                <a:gd name="T5" fmla="*/ 8 h 87"/>
                <a:gd name="T6" fmla="*/ 7 w 173"/>
                <a:gd name="T7" fmla="*/ 87 h 87"/>
                <a:gd name="T8" fmla="*/ 0 w 173"/>
                <a:gd name="T9" fmla="*/ 87 h 87"/>
                <a:gd name="T10" fmla="*/ 86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5" y="87"/>
                    <a:pt x="165" y="87"/>
                    <a:pt x="165" y="87"/>
                  </a:cubicBezTo>
                  <a:cubicBezTo>
                    <a:pt x="165" y="43"/>
                    <a:pt x="130" y="8"/>
                    <a:pt x="86" y="8"/>
                  </a:cubicBezTo>
                  <a:cubicBezTo>
                    <a:pt x="43" y="8"/>
                    <a:pt x="7" y="43"/>
                    <a:pt x="7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4" name="Freeform 156"/>
            <p:cNvSpPr/>
            <p:nvPr userDrawn="1"/>
          </p:nvSpPr>
          <p:spPr bwMode="auto">
            <a:xfrm>
              <a:off x="8461376" y="4941889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7 w 124"/>
                <a:gd name="T3" fmla="*/ 62 h 62"/>
                <a:gd name="T4" fmla="*/ 62 w 124"/>
                <a:gd name="T5" fmla="*/ 7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7" y="62"/>
                    <a:pt x="117" y="62"/>
                    <a:pt x="117" y="62"/>
                  </a:cubicBezTo>
                  <a:cubicBezTo>
                    <a:pt x="117" y="32"/>
                    <a:pt x="92" y="7"/>
                    <a:pt x="62" y="7"/>
                  </a:cubicBezTo>
                  <a:cubicBezTo>
                    <a:pt x="32" y="7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5" name="Freeform 157"/>
            <p:cNvSpPr/>
            <p:nvPr userDrawn="1"/>
          </p:nvSpPr>
          <p:spPr bwMode="auto">
            <a:xfrm>
              <a:off x="8507413" y="4986339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59 w 67"/>
                <a:gd name="T3" fmla="*/ 34 h 34"/>
                <a:gd name="T4" fmla="*/ 33 w 67"/>
                <a:gd name="T5" fmla="*/ 8 h 34"/>
                <a:gd name="T6" fmla="*/ 7 w 67"/>
                <a:gd name="T7" fmla="*/ 34 h 34"/>
                <a:gd name="T8" fmla="*/ 0 w 67"/>
                <a:gd name="T9" fmla="*/ 34 h 34"/>
                <a:gd name="T10" fmla="*/ 33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7" y="19"/>
                    <a:pt x="7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Freeform 158"/>
            <p:cNvSpPr/>
            <p:nvPr userDrawn="1"/>
          </p:nvSpPr>
          <p:spPr bwMode="auto">
            <a:xfrm>
              <a:off x="8027988" y="4864101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7" name="Freeform 159"/>
            <p:cNvSpPr/>
            <p:nvPr userDrawn="1"/>
          </p:nvSpPr>
          <p:spPr bwMode="auto">
            <a:xfrm>
              <a:off x="8066088" y="4902201"/>
              <a:ext cx="276225" cy="138113"/>
            </a:xfrm>
            <a:custGeom>
              <a:avLst/>
              <a:gdLst>
                <a:gd name="T0" fmla="*/ 174 w 174"/>
                <a:gd name="T1" fmla="*/ 87 h 87"/>
                <a:gd name="T2" fmla="*/ 166 w 174"/>
                <a:gd name="T3" fmla="*/ 87 h 87"/>
                <a:gd name="T4" fmla="*/ 87 w 174"/>
                <a:gd name="T5" fmla="*/ 8 h 87"/>
                <a:gd name="T6" fmla="*/ 8 w 174"/>
                <a:gd name="T7" fmla="*/ 87 h 87"/>
                <a:gd name="T8" fmla="*/ 0 w 174"/>
                <a:gd name="T9" fmla="*/ 87 h 87"/>
                <a:gd name="T10" fmla="*/ 87 w 174"/>
                <a:gd name="T11" fmla="*/ 0 h 87"/>
                <a:gd name="T12" fmla="*/ 174 w 174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7">
                  <a:moveTo>
                    <a:pt x="174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1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Freeform 160"/>
            <p:cNvSpPr/>
            <p:nvPr userDrawn="1"/>
          </p:nvSpPr>
          <p:spPr bwMode="auto">
            <a:xfrm>
              <a:off x="8105776" y="4941889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9" name="Freeform 161"/>
            <p:cNvSpPr/>
            <p:nvPr userDrawn="1"/>
          </p:nvSpPr>
          <p:spPr bwMode="auto">
            <a:xfrm>
              <a:off x="8151813" y="4986339"/>
              <a:ext cx="104775" cy="53975"/>
            </a:xfrm>
            <a:custGeom>
              <a:avLst/>
              <a:gdLst>
                <a:gd name="T0" fmla="*/ 66 w 66"/>
                <a:gd name="T1" fmla="*/ 34 h 34"/>
                <a:gd name="T2" fmla="*/ 59 w 66"/>
                <a:gd name="T3" fmla="*/ 34 h 34"/>
                <a:gd name="T4" fmla="*/ 33 w 66"/>
                <a:gd name="T5" fmla="*/ 8 h 34"/>
                <a:gd name="T6" fmla="*/ 7 w 66"/>
                <a:gd name="T7" fmla="*/ 34 h 34"/>
                <a:gd name="T8" fmla="*/ 0 w 66"/>
                <a:gd name="T9" fmla="*/ 34 h 34"/>
                <a:gd name="T10" fmla="*/ 33 w 66"/>
                <a:gd name="T11" fmla="*/ 0 h 34"/>
                <a:gd name="T12" fmla="*/ 66 w 66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34">
                  <a:moveTo>
                    <a:pt x="66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1" y="0"/>
                    <a:pt x="66" y="15"/>
                    <a:pt x="66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Freeform 162"/>
            <p:cNvSpPr/>
            <p:nvPr userDrawn="1"/>
          </p:nvSpPr>
          <p:spPr bwMode="auto">
            <a:xfrm>
              <a:off x="9107488" y="4864101"/>
              <a:ext cx="350838" cy="176213"/>
            </a:xfrm>
            <a:custGeom>
              <a:avLst/>
              <a:gdLst>
                <a:gd name="T0" fmla="*/ 221 w 221"/>
                <a:gd name="T1" fmla="*/ 111 h 111"/>
                <a:gd name="T2" fmla="*/ 214 w 221"/>
                <a:gd name="T3" fmla="*/ 111 h 111"/>
                <a:gd name="T4" fmla="*/ 110 w 221"/>
                <a:gd name="T5" fmla="*/ 7 h 111"/>
                <a:gd name="T6" fmla="*/ 7 w 221"/>
                <a:gd name="T7" fmla="*/ 111 h 111"/>
                <a:gd name="T8" fmla="*/ 0 w 221"/>
                <a:gd name="T9" fmla="*/ 111 h 111"/>
                <a:gd name="T10" fmla="*/ 110 w 221"/>
                <a:gd name="T11" fmla="*/ 0 h 111"/>
                <a:gd name="T12" fmla="*/ 221 w 221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1">
                  <a:moveTo>
                    <a:pt x="221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7" y="7"/>
                    <a:pt x="110" y="7"/>
                  </a:cubicBezTo>
                  <a:cubicBezTo>
                    <a:pt x="53" y="7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49" y="0"/>
                    <a:pt x="110" y="0"/>
                  </a:cubicBezTo>
                  <a:cubicBezTo>
                    <a:pt x="172" y="0"/>
                    <a:pt x="221" y="50"/>
                    <a:pt x="221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Freeform 163"/>
            <p:cNvSpPr/>
            <p:nvPr userDrawn="1"/>
          </p:nvSpPr>
          <p:spPr bwMode="auto">
            <a:xfrm>
              <a:off x="9145588" y="4902201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5 w 173"/>
                <a:gd name="T3" fmla="*/ 87 h 87"/>
                <a:gd name="T4" fmla="*/ 86 w 173"/>
                <a:gd name="T5" fmla="*/ 8 h 87"/>
                <a:gd name="T6" fmla="*/ 7 w 173"/>
                <a:gd name="T7" fmla="*/ 87 h 87"/>
                <a:gd name="T8" fmla="*/ 0 w 173"/>
                <a:gd name="T9" fmla="*/ 87 h 87"/>
                <a:gd name="T10" fmla="*/ 86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5" y="87"/>
                    <a:pt x="165" y="87"/>
                    <a:pt x="165" y="87"/>
                  </a:cubicBezTo>
                  <a:cubicBezTo>
                    <a:pt x="165" y="43"/>
                    <a:pt x="130" y="8"/>
                    <a:pt x="86" y="8"/>
                  </a:cubicBezTo>
                  <a:cubicBezTo>
                    <a:pt x="43" y="8"/>
                    <a:pt x="7" y="43"/>
                    <a:pt x="7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2" name="Freeform 164"/>
            <p:cNvSpPr/>
            <p:nvPr userDrawn="1"/>
          </p:nvSpPr>
          <p:spPr bwMode="auto">
            <a:xfrm>
              <a:off x="9185276" y="4941889"/>
              <a:ext cx="195263" cy="98425"/>
            </a:xfrm>
            <a:custGeom>
              <a:avLst/>
              <a:gdLst>
                <a:gd name="T0" fmla="*/ 123 w 123"/>
                <a:gd name="T1" fmla="*/ 62 h 62"/>
                <a:gd name="T2" fmla="*/ 116 w 123"/>
                <a:gd name="T3" fmla="*/ 62 h 62"/>
                <a:gd name="T4" fmla="*/ 61 w 123"/>
                <a:gd name="T5" fmla="*/ 7 h 62"/>
                <a:gd name="T6" fmla="*/ 7 w 123"/>
                <a:gd name="T7" fmla="*/ 62 h 62"/>
                <a:gd name="T8" fmla="*/ 0 w 123"/>
                <a:gd name="T9" fmla="*/ 62 h 62"/>
                <a:gd name="T10" fmla="*/ 61 w 123"/>
                <a:gd name="T11" fmla="*/ 0 h 62"/>
                <a:gd name="T12" fmla="*/ 123 w 123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2">
                  <a:moveTo>
                    <a:pt x="123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1" y="7"/>
                    <a:pt x="61" y="7"/>
                  </a:cubicBezTo>
                  <a:cubicBezTo>
                    <a:pt x="31" y="7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7" y="0"/>
                    <a:pt x="61" y="0"/>
                  </a:cubicBezTo>
                  <a:cubicBezTo>
                    <a:pt x="96" y="0"/>
                    <a:pt x="123" y="28"/>
                    <a:pt x="123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3" name="Freeform 165"/>
            <p:cNvSpPr/>
            <p:nvPr userDrawn="1"/>
          </p:nvSpPr>
          <p:spPr bwMode="auto">
            <a:xfrm>
              <a:off x="9229726" y="4986339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59 w 67"/>
                <a:gd name="T3" fmla="*/ 34 h 34"/>
                <a:gd name="T4" fmla="*/ 33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3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4" name="Freeform 166"/>
            <p:cNvSpPr/>
            <p:nvPr userDrawn="1"/>
          </p:nvSpPr>
          <p:spPr bwMode="auto">
            <a:xfrm>
              <a:off x="9463088" y="4864101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7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5" name="Freeform 167"/>
            <p:cNvSpPr/>
            <p:nvPr userDrawn="1"/>
          </p:nvSpPr>
          <p:spPr bwMode="auto">
            <a:xfrm>
              <a:off x="9501188" y="4902201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8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6" name="Freeform 168"/>
            <p:cNvSpPr/>
            <p:nvPr userDrawn="1"/>
          </p:nvSpPr>
          <p:spPr bwMode="auto">
            <a:xfrm>
              <a:off x="9540876" y="4941889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7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7" name="Freeform 169"/>
            <p:cNvSpPr/>
            <p:nvPr userDrawn="1"/>
          </p:nvSpPr>
          <p:spPr bwMode="auto">
            <a:xfrm>
              <a:off x="9585326" y="4986339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19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170"/>
            <p:cNvSpPr/>
            <p:nvPr userDrawn="1"/>
          </p:nvSpPr>
          <p:spPr bwMode="auto">
            <a:xfrm>
              <a:off x="9821863" y="4864101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7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171"/>
            <p:cNvSpPr/>
            <p:nvPr userDrawn="1"/>
          </p:nvSpPr>
          <p:spPr bwMode="auto">
            <a:xfrm>
              <a:off x="9859963" y="4902201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8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Freeform 172"/>
            <p:cNvSpPr/>
            <p:nvPr userDrawn="1"/>
          </p:nvSpPr>
          <p:spPr bwMode="auto">
            <a:xfrm>
              <a:off x="9899651" y="4941889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7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173"/>
            <p:cNvSpPr/>
            <p:nvPr userDrawn="1"/>
          </p:nvSpPr>
          <p:spPr bwMode="auto">
            <a:xfrm>
              <a:off x="9944101" y="4986339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20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74"/>
            <p:cNvSpPr/>
            <p:nvPr userDrawn="1"/>
          </p:nvSpPr>
          <p:spPr bwMode="auto">
            <a:xfrm>
              <a:off x="10002838" y="4691064"/>
              <a:ext cx="350838" cy="176213"/>
            </a:xfrm>
            <a:custGeom>
              <a:avLst/>
              <a:gdLst>
                <a:gd name="T0" fmla="*/ 221 w 221"/>
                <a:gd name="T1" fmla="*/ 111 h 111"/>
                <a:gd name="T2" fmla="*/ 214 w 221"/>
                <a:gd name="T3" fmla="*/ 111 h 111"/>
                <a:gd name="T4" fmla="*/ 111 w 221"/>
                <a:gd name="T5" fmla="*/ 8 h 111"/>
                <a:gd name="T6" fmla="*/ 7 w 221"/>
                <a:gd name="T7" fmla="*/ 111 h 111"/>
                <a:gd name="T8" fmla="*/ 0 w 221"/>
                <a:gd name="T9" fmla="*/ 111 h 111"/>
                <a:gd name="T10" fmla="*/ 111 w 221"/>
                <a:gd name="T11" fmla="*/ 0 h 111"/>
                <a:gd name="T12" fmla="*/ 221 w 221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1">
                  <a:moveTo>
                    <a:pt x="221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1" y="50"/>
                    <a:pt x="221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75"/>
            <p:cNvSpPr/>
            <p:nvPr userDrawn="1"/>
          </p:nvSpPr>
          <p:spPr bwMode="auto">
            <a:xfrm>
              <a:off x="10040938" y="4729164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8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76"/>
            <p:cNvSpPr/>
            <p:nvPr userDrawn="1"/>
          </p:nvSpPr>
          <p:spPr bwMode="auto">
            <a:xfrm>
              <a:off x="10080626" y="4768851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7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77"/>
            <p:cNvSpPr/>
            <p:nvPr userDrawn="1"/>
          </p:nvSpPr>
          <p:spPr bwMode="auto">
            <a:xfrm>
              <a:off x="10125076" y="4814889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4 w 67"/>
                <a:gd name="T5" fmla="*/ 7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7"/>
                    <a:pt x="34" y="7"/>
                  </a:cubicBezTo>
                  <a:cubicBezTo>
                    <a:pt x="19" y="7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78"/>
            <p:cNvSpPr/>
            <p:nvPr userDrawn="1"/>
          </p:nvSpPr>
          <p:spPr bwMode="auto">
            <a:xfrm>
              <a:off x="10172701" y="4864101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7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179"/>
            <p:cNvSpPr/>
            <p:nvPr userDrawn="1"/>
          </p:nvSpPr>
          <p:spPr bwMode="auto">
            <a:xfrm>
              <a:off x="10210801" y="4902201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8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180"/>
            <p:cNvSpPr/>
            <p:nvPr userDrawn="1"/>
          </p:nvSpPr>
          <p:spPr bwMode="auto">
            <a:xfrm>
              <a:off x="10250488" y="4941889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7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181"/>
            <p:cNvSpPr/>
            <p:nvPr userDrawn="1"/>
          </p:nvSpPr>
          <p:spPr bwMode="auto">
            <a:xfrm>
              <a:off x="10294938" y="4986339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19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182"/>
            <p:cNvSpPr/>
            <p:nvPr userDrawn="1"/>
          </p:nvSpPr>
          <p:spPr bwMode="auto">
            <a:xfrm>
              <a:off x="10528301" y="4864101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183"/>
            <p:cNvSpPr/>
            <p:nvPr userDrawn="1"/>
          </p:nvSpPr>
          <p:spPr bwMode="auto">
            <a:xfrm>
              <a:off x="10566401" y="4902201"/>
              <a:ext cx="276225" cy="138113"/>
            </a:xfrm>
            <a:custGeom>
              <a:avLst/>
              <a:gdLst>
                <a:gd name="T0" fmla="*/ 174 w 174"/>
                <a:gd name="T1" fmla="*/ 87 h 87"/>
                <a:gd name="T2" fmla="*/ 166 w 174"/>
                <a:gd name="T3" fmla="*/ 87 h 87"/>
                <a:gd name="T4" fmla="*/ 87 w 174"/>
                <a:gd name="T5" fmla="*/ 8 h 87"/>
                <a:gd name="T6" fmla="*/ 8 w 174"/>
                <a:gd name="T7" fmla="*/ 87 h 87"/>
                <a:gd name="T8" fmla="*/ 0 w 174"/>
                <a:gd name="T9" fmla="*/ 87 h 87"/>
                <a:gd name="T10" fmla="*/ 87 w 174"/>
                <a:gd name="T11" fmla="*/ 0 h 87"/>
                <a:gd name="T12" fmla="*/ 174 w 174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7">
                  <a:moveTo>
                    <a:pt x="174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1" y="8"/>
                    <a:pt x="87" y="8"/>
                  </a:cubicBezTo>
                  <a:cubicBezTo>
                    <a:pt x="43" y="8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184"/>
            <p:cNvSpPr/>
            <p:nvPr userDrawn="1"/>
          </p:nvSpPr>
          <p:spPr bwMode="auto">
            <a:xfrm>
              <a:off x="10606088" y="4941889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185"/>
            <p:cNvSpPr/>
            <p:nvPr userDrawn="1"/>
          </p:nvSpPr>
          <p:spPr bwMode="auto">
            <a:xfrm>
              <a:off x="10652126" y="4986339"/>
              <a:ext cx="104775" cy="53975"/>
            </a:xfrm>
            <a:custGeom>
              <a:avLst/>
              <a:gdLst>
                <a:gd name="T0" fmla="*/ 66 w 66"/>
                <a:gd name="T1" fmla="*/ 34 h 34"/>
                <a:gd name="T2" fmla="*/ 59 w 66"/>
                <a:gd name="T3" fmla="*/ 34 h 34"/>
                <a:gd name="T4" fmla="*/ 33 w 66"/>
                <a:gd name="T5" fmla="*/ 8 h 34"/>
                <a:gd name="T6" fmla="*/ 7 w 66"/>
                <a:gd name="T7" fmla="*/ 34 h 34"/>
                <a:gd name="T8" fmla="*/ 0 w 66"/>
                <a:gd name="T9" fmla="*/ 34 h 34"/>
                <a:gd name="T10" fmla="*/ 33 w 66"/>
                <a:gd name="T11" fmla="*/ 0 h 34"/>
                <a:gd name="T12" fmla="*/ 66 w 66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34">
                  <a:moveTo>
                    <a:pt x="66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1" y="0"/>
                    <a:pt x="66" y="15"/>
                    <a:pt x="66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186"/>
            <p:cNvSpPr/>
            <p:nvPr userDrawn="1"/>
          </p:nvSpPr>
          <p:spPr bwMode="auto">
            <a:xfrm>
              <a:off x="9644063" y="4687889"/>
              <a:ext cx="350838" cy="176213"/>
            </a:xfrm>
            <a:custGeom>
              <a:avLst/>
              <a:gdLst>
                <a:gd name="T0" fmla="*/ 221 w 221"/>
                <a:gd name="T1" fmla="*/ 111 h 111"/>
                <a:gd name="T2" fmla="*/ 214 w 221"/>
                <a:gd name="T3" fmla="*/ 111 h 111"/>
                <a:gd name="T4" fmla="*/ 111 w 221"/>
                <a:gd name="T5" fmla="*/ 8 h 111"/>
                <a:gd name="T6" fmla="*/ 7 w 221"/>
                <a:gd name="T7" fmla="*/ 111 h 111"/>
                <a:gd name="T8" fmla="*/ 0 w 221"/>
                <a:gd name="T9" fmla="*/ 111 h 111"/>
                <a:gd name="T10" fmla="*/ 111 w 221"/>
                <a:gd name="T11" fmla="*/ 0 h 111"/>
                <a:gd name="T12" fmla="*/ 221 w 221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1">
                  <a:moveTo>
                    <a:pt x="221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49" y="0"/>
                    <a:pt x="111" y="0"/>
                  </a:cubicBezTo>
                  <a:cubicBezTo>
                    <a:pt x="172" y="0"/>
                    <a:pt x="221" y="50"/>
                    <a:pt x="221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Freeform 187"/>
            <p:cNvSpPr/>
            <p:nvPr userDrawn="1"/>
          </p:nvSpPr>
          <p:spPr bwMode="auto">
            <a:xfrm>
              <a:off x="9682163" y="4727576"/>
              <a:ext cx="274638" cy="136525"/>
            </a:xfrm>
            <a:custGeom>
              <a:avLst/>
              <a:gdLst>
                <a:gd name="T0" fmla="*/ 173 w 173"/>
                <a:gd name="T1" fmla="*/ 86 h 86"/>
                <a:gd name="T2" fmla="*/ 166 w 173"/>
                <a:gd name="T3" fmla="*/ 86 h 86"/>
                <a:gd name="T4" fmla="*/ 87 w 173"/>
                <a:gd name="T5" fmla="*/ 7 h 86"/>
                <a:gd name="T6" fmla="*/ 8 w 173"/>
                <a:gd name="T7" fmla="*/ 86 h 86"/>
                <a:gd name="T8" fmla="*/ 0 w 173"/>
                <a:gd name="T9" fmla="*/ 86 h 86"/>
                <a:gd name="T10" fmla="*/ 87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0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4" y="0"/>
                    <a:pt x="173" y="38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188"/>
            <p:cNvSpPr/>
            <p:nvPr userDrawn="1"/>
          </p:nvSpPr>
          <p:spPr bwMode="auto">
            <a:xfrm>
              <a:off x="9721851" y="4765676"/>
              <a:ext cx="195263" cy="98425"/>
            </a:xfrm>
            <a:custGeom>
              <a:avLst/>
              <a:gdLst>
                <a:gd name="T0" fmla="*/ 123 w 123"/>
                <a:gd name="T1" fmla="*/ 62 h 62"/>
                <a:gd name="T2" fmla="*/ 116 w 123"/>
                <a:gd name="T3" fmla="*/ 62 h 62"/>
                <a:gd name="T4" fmla="*/ 62 w 123"/>
                <a:gd name="T5" fmla="*/ 8 h 62"/>
                <a:gd name="T6" fmla="*/ 7 w 123"/>
                <a:gd name="T7" fmla="*/ 62 h 62"/>
                <a:gd name="T8" fmla="*/ 0 w 123"/>
                <a:gd name="T9" fmla="*/ 62 h 62"/>
                <a:gd name="T10" fmla="*/ 62 w 123"/>
                <a:gd name="T11" fmla="*/ 0 h 62"/>
                <a:gd name="T12" fmla="*/ 123 w 123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2">
                  <a:moveTo>
                    <a:pt x="123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7" y="0"/>
                    <a:pt x="62" y="0"/>
                  </a:cubicBezTo>
                  <a:cubicBezTo>
                    <a:pt x="96" y="0"/>
                    <a:pt x="123" y="28"/>
                    <a:pt x="123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189"/>
            <p:cNvSpPr/>
            <p:nvPr userDrawn="1"/>
          </p:nvSpPr>
          <p:spPr bwMode="auto">
            <a:xfrm>
              <a:off x="9766301" y="481171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4 w 67"/>
                <a:gd name="T5" fmla="*/ 7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7"/>
                    <a:pt x="34" y="7"/>
                  </a:cubicBezTo>
                  <a:cubicBezTo>
                    <a:pt x="19" y="7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190"/>
            <p:cNvSpPr/>
            <p:nvPr userDrawn="1"/>
          </p:nvSpPr>
          <p:spPr bwMode="auto">
            <a:xfrm>
              <a:off x="9277351" y="4687889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191"/>
            <p:cNvSpPr/>
            <p:nvPr userDrawn="1"/>
          </p:nvSpPr>
          <p:spPr bwMode="auto">
            <a:xfrm>
              <a:off x="9315451" y="4727576"/>
              <a:ext cx="276225" cy="136525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0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5" y="0"/>
                    <a:pt x="174" y="38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192"/>
            <p:cNvSpPr/>
            <p:nvPr userDrawn="1"/>
          </p:nvSpPr>
          <p:spPr bwMode="auto">
            <a:xfrm>
              <a:off x="9355138" y="4765676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193"/>
            <p:cNvSpPr/>
            <p:nvPr userDrawn="1"/>
          </p:nvSpPr>
          <p:spPr bwMode="auto">
            <a:xfrm>
              <a:off x="9399588" y="481171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60 w 67"/>
                <a:gd name="T3" fmla="*/ 33 h 33"/>
                <a:gd name="T4" fmla="*/ 34 w 67"/>
                <a:gd name="T5" fmla="*/ 7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60" y="33"/>
                    <a:pt x="60" y="33"/>
                    <a:pt x="60" y="33"/>
                  </a:cubicBezTo>
                  <a:cubicBezTo>
                    <a:pt x="60" y="19"/>
                    <a:pt x="48" y="7"/>
                    <a:pt x="34" y="7"/>
                  </a:cubicBezTo>
                  <a:cubicBezTo>
                    <a:pt x="20" y="7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194"/>
            <p:cNvSpPr/>
            <p:nvPr userDrawn="1"/>
          </p:nvSpPr>
          <p:spPr bwMode="auto">
            <a:xfrm>
              <a:off x="8918576" y="4687889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195"/>
            <p:cNvSpPr/>
            <p:nvPr userDrawn="1"/>
          </p:nvSpPr>
          <p:spPr bwMode="auto">
            <a:xfrm>
              <a:off x="8956676" y="4727576"/>
              <a:ext cx="274638" cy="136525"/>
            </a:xfrm>
            <a:custGeom>
              <a:avLst/>
              <a:gdLst>
                <a:gd name="T0" fmla="*/ 173 w 173"/>
                <a:gd name="T1" fmla="*/ 86 h 86"/>
                <a:gd name="T2" fmla="*/ 166 w 173"/>
                <a:gd name="T3" fmla="*/ 86 h 86"/>
                <a:gd name="T4" fmla="*/ 87 w 173"/>
                <a:gd name="T5" fmla="*/ 7 h 86"/>
                <a:gd name="T6" fmla="*/ 8 w 173"/>
                <a:gd name="T7" fmla="*/ 86 h 86"/>
                <a:gd name="T8" fmla="*/ 0 w 173"/>
                <a:gd name="T9" fmla="*/ 86 h 86"/>
                <a:gd name="T10" fmla="*/ 87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0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5" y="0"/>
                    <a:pt x="173" y="38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196"/>
            <p:cNvSpPr/>
            <p:nvPr userDrawn="1"/>
          </p:nvSpPr>
          <p:spPr bwMode="auto">
            <a:xfrm>
              <a:off x="8996363" y="4765676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197"/>
            <p:cNvSpPr/>
            <p:nvPr userDrawn="1"/>
          </p:nvSpPr>
          <p:spPr bwMode="auto">
            <a:xfrm>
              <a:off x="9040813" y="481171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60 w 67"/>
                <a:gd name="T3" fmla="*/ 33 h 33"/>
                <a:gd name="T4" fmla="*/ 34 w 67"/>
                <a:gd name="T5" fmla="*/ 7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60" y="33"/>
                    <a:pt x="60" y="33"/>
                    <a:pt x="60" y="33"/>
                  </a:cubicBezTo>
                  <a:cubicBezTo>
                    <a:pt x="60" y="19"/>
                    <a:pt x="48" y="7"/>
                    <a:pt x="34" y="7"/>
                  </a:cubicBezTo>
                  <a:cubicBezTo>
                    <a:pt x="20" y="7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198"/>
            <p:cNvSpPr/>
            <p:nvPr userDrawn="1"/>
          </p:nvSpPr>
          <p:spPr bwMode="auto">
            <a:xfrm>
              <a:off x="9093201" y="4510089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5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5" y="111"/>
                    <a:pt x="215" y="111"/>
                    <a:pt x="215" y="111"/>
                  </a:cubicBezTo>
                  <a:cubicBezTo>
                    <a:pt x="215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199"/>
            <p:cNvSpPr/>
            <p:nvPr userDrawn="1"/>
          </p:nvSpPr>
          <p:spPr bwMode="auto">
            <a:xfrm>
              <a:off x="9132888" y="4548189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5 w 173"/>
                <a:gd name="T3" fmla="*/ 87 h 87"/>
                <a:gd name="T4" fmla="*/ 86 w 173"/>
                <a:gd name="T5" fmla="*/ 8 h 87"/>
                <a:gd name="T6" fmla="*/ 7 w 173"/>
                <a:gd name="T7" fmla="*/ 87 h 87"/>
                <a:gd name="T8" fmla="*/ 0 w 173"/>
                <a:gd name="T9" fmla="*/ 87 h 87"/>
                <a:gd name="T10" fmla="*/ 86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5" y="87"/>
                    <a:pt x="165" y="87"/>
                    <a:pt x="165" y="87"/>
                  </a:cubicBezTo>
                  <a:cubicBezTo>
                    <a:pt x="165" y="43"/>
                    <a:pt x="130" y="8"/>
                    <a:pt x="86" y="8"/>
                  </a:cubicBezTo>
                  <a:cubicBezTo>
                    <a:pt x="43" y="8"/>
                    <a:pt x="7" y="43"/>
                    <a:pt x="7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200"/>
            <p:cNvSpPr/>
            <p:nvPr userDrawn="1"/>
          </p:nvSpPr>
          <p:spPr bwMode="auto">
            <a:xfrm>
              <a:off x="9170988" y="4587876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7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7" y="62"/>
                    <a:pt x="117" y="62"/>
                    <a:pt x="117" y="62"/>
                  </a:cubicBezTo>
                  <a:cubicBezTo>
                    <a:pt x="117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201"/>
            <p:cNvSpPr/>
            <p:nvPr userDrawn="1"/>
          </p:nvSpPr>
          <p:spPr bwMode="auto">
            <a:xfrm>
              <a:off x="9217026" y="4633914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7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7"/>
                    <a:pt x="33" y="7"/>
                  </a:cubicBezTo>
                  <a:cubicBezTo>
                    <a:pt x="19" y="7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Freeform 202"/>
            <p:cNvSpPr/>
            <p:nvPr userDrawn="1"/>
          </p:nvSpPr>
          <p:spPr bwMode="auto">
            <a:xfrm>
              <a:off x="9272588" y="4332289"/>
              <a:ext cx="350838" cy="176213"/>
            </a:xfrm>
            <a:custGeom>
              <a:avLst/>
              <a:gdLst>
                <a:gd name="T0" fmla="*/ 221 w 221"/>
                <a:gd name="T1" fmla="*/ 111 h 111"/>
                <a:gd name="T2" fmla="*/ 214 w 221"/>
                <a:gd name="T3" fmla="*/ 111 h 111"/>
                <a:gd name="T4" fmla="*/ 110 w 221"/>
                <a:gd name="T5" fmla="*/ 8 h 111"/>
                <a:gd name="T6" fmla="*/ 7 w 221"/>
                <a:gd name="T7" fmla="*/ 111 h 111"/>
                <a:gd name="T8" fmla="*/ 0 w 221"/>
                <a:gd name="T9" fmla="*/ 111 h 111"/>
                <a:gd name="T10" fmla="*/ 110 w 221"/>
                <a:gd name="T11" fmla="*/ 0 h 111"/>
                <a:gd name="T12" fmla="*/ 221 w 221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1">
                  <a:moveTo>
                    <a:pt x="221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7" y="8"/>
                    <a:pt x="110" y="8"/>
                  </a:cubicBezTo>
                  <a:cubicBezTo>
                    <a:pt x="54" y="8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49" y="0"/>
                    <a:pt x="110" y="0"/>
                  </a:cubicBezTo>
                  <a:cubicBezTo>
                    <a:pt x="172" y="0"/>
                    <a:pt x="221" y="50"/>
                    <a:pt x="221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203"/>
            <p:cNvSpPr/>
            <p:nvPr userDrawn="1"/>
          </p:nvSpPr>
          <p:spPr bwMode="auto">
            <a:xfrm>
              <a:off x="9310688" y="4370389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6 w 173"/>
                <a:gd name="T5" fmla="*/ 8 h 87"/>
                <a:gd name="T6" fmla="*/ 7 w 173"/>
                <a:gd name="T7" fmla="*/ 87 h 87"/>
                <a:gd name="T8" fmla="*/ 0 w 173"/>
                <a:gd name="T9" fmla="*/ 87 h 87"/>
                <a:gd name="T10" fmla="*/ 86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6" y="8"/>
                  </a:cubicBezTo>
                  <a:cubicBezTo>
                    <a:pt x="43" y="8"/>
                    <a:pt x="7" y="43"/>
                    <a:pt x="7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204"/>
            <p:cNvSpPr/>
            <p:nvPr userDrawn="1"/>
          </p:nvSpPr>
          <p:spPr bwMode="auto">
            <a:xfrm>
              <a:off x="9350376" y="4410076"/>
              <a:ext cx="195263" cy="98425"/>
            </a:xfrm>
            <a:custGeom>
              <a:avLst/>
              <a:gdLst>
                <a:gd name="T0" fmla="*/ 123 w 123"/>
                <a:gd name="T1" fmla="*/ 62 h 62"/>
                <a:gd name="T2" fmla="*/ 116 w 123"/>
                <a:gd name="T3" fmla="*/ 62 h 62"/>
                <a:gd name="T4" fmla="*/ 61 w 123"/>
                <a:gd name="T5" fmla="*/ 8 h 62"/>
                <a:gd name="T6" fmla="*/ 7 w 123"/>
                <a:gd name="T7" fmla="*/ 62 h 62"/>
                <a:gd name="T8" fmla="*/ 0 w 123"/>
                <a:gd name="T9" fmla="*/ 62 h 62"/>
                <a:gd name="T10" fmla="*/ 61 w 123"/>
                <a:gd name="T11" fmla="*/ 0 h 62"/>
                <a:gd name="T12" fmla="*/ 123 w 123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2">
                  <a:moveTo>
                    <a:pt x="123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1" y="8"/>
                    <a:pt x="61" y="8"/>
                  </a:cubicBezTo>
                  <a:cubicBezTo>
                    <a:pt x="32" y="8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7" y="0"/>
                    <a:pt x="61" y="0"/>
                  </a:cubicBezTo>
                  <a:cubicBezTo>
                    <a:pt x="96" y="0"/>
                    <a:pt x="123" y="28"/>
                    <a:pt x="123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206"/>
            <p:cNvSpPr/>
            <p:nvPr userDrawn="1"/>
          </p:nvSpPr>
          <p:spPr bwMode="auto">
            <a:xfrm>
              <a:off x="9394825" y="4454526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59 w 67"/>
                <a:gd name="T3" fmla="*/ 34 h 34"/>
                <a:gd name="T4" fmla="*/ 33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3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20"/>
                    <a:pt x="48" y="8"/>
                    <a:pt x="33" y="8"/>
                  </a:cubicBezTo>
                  <a:cubicBezTo>
                    <a:pt x="19" y="8"/>
                    <a:pt x="8" y="20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207"/>
            <p:cNvSpPr/>
            <p:nvPr userDrawn="1"/>
          </p:nvSpPr>
          <p:spPr bwMode="auto">
            <a:xfrm>
              <a:off x="8556625" y="4687888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208"/>
            <p:cNvSpPr/>
            <p:nvPr userDrawn="1"/>
          </p:nvSpPr>
          <p:spPr bwMode="auto">
            <a:xfrm>
              <a:off x="8594725" y="4727576"/>
              <a:ext cx="276225" cy="136525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8"/>
                    <a:pt x="39" y="0"/>
                    <a:pt x="87" y="0"/>
                  </a:cubicBezTo>
                  <a:cubicBezTo>
                    <a:pt x="135" y="0"/>
                    <a:pt x="174" y="38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209"/>
            <p:cNvSpPr/>
            <p:nvPr userDrawn="1"/>
          </p:nvSpPr>
          <p:spPr bwMode="auto">
            <a:xfrm>
              <a:off x="8634413" y="4765676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210"/>
            <p:cNvSpPr/>
            <p:nvPr userDrawn="1"/>
          </p:nvSpPr>
          <p:spPr bwMode="auto">
            <a:xfrm>
              <a:off x="8680450" y="4811713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7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7"/>
                    <a:pt x="33" y="7"/>
                  </a:cubicBezTo>
                  <a:cubicBezTo>
                    <a:pt x="19" y="7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211"/>
            <p:cNvSpPr/>
            <p:nvPr userDrawn="1"/>
          </p:nvSpPr>
          <p:spPr bwMode="auto">
            <a:xfrm>
              <a:off x="8194675" y="4687888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5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5" y="111"/>
                    <a:pt x="215" y="111"/>
                    <a:pt x="215" y="111"/>
                  </a:cubicBezTo>
                  <a:cubicBezTo>
                    <a:pt x="215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212"/>
            <p:cNvSpPr/>
            <p:nvPr userDrawn="1"/>
          </p:nvSpPr>
          <p:spPr bwMode="auto">
            <a:xfrm>
              <a:off x="8234363" y="4727576"/>
              <a:ext cx="274638" cy="136525"/>
            </a:xfrm>
            <a:custGeom>
              <a:avLst/>
              <a:gdLst>
                <a:gd name="T0" fmla="*/ 173 w 173"/>
                <a:gd name="T1" fmla="*/ 86 h 86"/>
                <a:gd name="T2" fmla="*/ 165 w 173"/>
                <a:gd name="T3" fmla="*/ 86 h 86"/>
                <a:gd name="T4" fmla="*/ 86 w 173"/>
                <a:gd name="T5" fmla="*/ 7 h 86"/>
                <a:gd name="T6" fmla="*/ 7 w 173"/>
                <a:gd name="T7" fmla="*/ 86 h 86"/>
                <a:gd name="T8" fmla="*/ 0 w 173"/>
                <a:gd name="T9" fmla="*/ 86 h 86"/>
                <a:gd name="T10" fmla="*/ 86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5" y="86"/>
                    <a:pt x="165" y="86"/>
                    <a:pt x="165" y="86"/>
                  </a:cubicBezTo>
                  <a:cubicBezTo>
                    <a:pt x="165" y="43"/>
                    <a:pt x="130" y="7"/>
                    <a:pt x="86" y="7"/>
                  </a:cubicBezTo>
                  <a:cubicBezTo>
                    <a:pt x="43" y="7"/>
                    <a:pt x="7" y="43"/>
                    <a:pt x="7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8"/>
                    <a:pt x="39" y="0"/>
                    <a:pt x="86" y="0"/>
                  </a:cubicBezTo>
                  <a:cubicBezTo>
                    <a:pt x="134" y="0"/>
                    <a:pt x="173" y="38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Freeform 213"/>
            <p:cNvSpPr/>
            <p:nvPr userDrawn="1"/>
          </p:nvSpPr>
          <p:spPr bwMode="auto">
            <a:xfrm>
              <a:off x="8272463" y="4765676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7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7" y="62"/>
                    <a:pt x="117" y="62"/>
                    <a:pt x="117" y="62"/>
                  </a:cubicBezTo>
                  <a:cubicBezTo>
                    <a:pt x="117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Freeform 214"/>
            <p:cNvSpPr/>
            <p:nvPr userDrawn="1"/>
          </p:nvSpPr>
          <p:spPr bwMode="auto">
            <a:xfrm>
              <a:off x="8318500" y="4811713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7 h 33"/>
                <a:gd name="T6" fmla="*/ 8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7"/>
                    <a:pt x="33" y="7"/>
                  </a:cubicBezTo>
                  <a:cubicBezTo>
                    <a:pt x="19" y="7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Freeform 215"/>
            <p:cNvSpPr/>
            <p:nvPr userDrawn="1"/>
          </p:nvSpPr>
          <p:spPr bwMode="auto">
            <a:xfrm>
              <a:off x="9825038" y="4510088"/>
              <a:ext cx="350838" cy="176213"/>
            </a:xfrm>
            <a:custGeom>
              <a:avLst/>
              <a:gdLst>
                <a:gd name="T0" fmla="*/ 221 w 221"/>
                <a:gd name="T1" fmla="*/ 111 h 111"/>
                <a:gd name="T2" fmla="*/ 214 w 221"/>
                <a:gd name="T3" fmla="*/ 111 h 111"/>
                <a:gd name="T4" fmla="*/ 110 w 221"/>
                <a:gd name="T5" fmla="*/ 8 h 111"/>
                <a:gd name="T6" fmla="*/ 7 w 221"/>
                <a:gd name="T7" fmla="*/ 111 h 111"/>
                <a:gd name="T8" fmla="*/ 0 w 221"/>
                <a:gd name="T9" fmla="*/ 111 h 111"/>
                <a:gd name="T10" fmla="*/ 110 w 221"/>
                <a:gd name="T11" fmla="*/ 0 h 111"/>
                <a:gd name="T12" fmla="*/ 221 w 221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1">
                  <a:moveTo>
                    <a:pt x="221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7" y="8"/>
                    <a:pt x="110" y="8"/>
                  </a:cubicBezTo>
                  <a:cubicBezTo>
                    <a:pt x="54" y="8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49" y="0"/>
                    <a:pt x="110" y="0"/>
                  </a:cubicBezTo>
                  <a:cubicBezTo>
                    <a:pt x="172" y="0"/>
                    <a:pt x="221" y="50"/>
                    <a:pt x="221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Freeform 216"/>
            <p:cNvSpPr/>
            <p:nvPr userDrawn="1"/>
          </p:nvSpPr>
          <p:spPr bwMode="auto">
            <a:xfrm>
              <a:off x="9863138" y="4548188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6 w 173"/>
                <a:gd name="T5" fmla="*/ 8 h 87"/>
                <a:gd name="T6" fmla="*/ 7 w 173"/>
                <a:gd name="T7" fmla="*/ 87 h 87"/>
                <a:gd name="T8" fmla="*/ 0 w 173"/>
                <a:gd name="T9" fmla="*/ 87 h 87"/>
                <a:gd name="T10" fmla="*/ 86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8"/>
                    <a:pt x="86" y="8"/>
                  </a:cubicBezTo>
                  <a:cubicBezTo>
                    <a:pt x="43" y="8"/>
                    <a:pt x="7" y="43"/>
                    <a:pt x="7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Freeform 217"/>
            <p:cNvSpPr/>
            <p:nvPr userDrawn="1"/>
          </p:nvSpPr>
          <p:spPr bwMode="auto">
            <a:xfrm>
              <a:off x="9902825" y="4587876"/>
              <a:ext cx="195263" cy="98425"/>
            </a:xfrm>
            <a:custGeom>
              <a:avLst/>
              <a:gdLst>
                <a:gd name="T0" fmla="*/ 123 w 123"/>
                <a:gd name="T1" fmla="*/ 62 h 62"/>
                <a:gd name="T2" fmla="*/ 116 w 123"/>
                <a:gd name="T3" fmla="*/ 62 h 62"/>
                <a:gd name="T4" fmla="*/ 61 w 123"/>
                <a:gd name="T5" fmla="*/ 8 h 62"/>
                <a:gd name="T6" fmla="*/ 7 w 123"/>
                <a:gd name="T7" fmla="*/ 62 h 62"/>
                <a:gd name="T8" fmla="*/ 0 w 123"/>
                <a:gd name="T9" fmla="*/ 62 h 62"/>
                <a:gd name="T10" fmla="*/ 61 w 123"/>
                <a:gd name="T11" fmla="*/ 0 h 62"/>
                <a:gd name="T12" fmla="*/ 123 w 123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2">
                  <a:moveTo>
                    <a:pt x="123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1" y="8"/>
                    <a:pt x="61" y="8"/>
                  </a:cubicBezTo>
                  <a:cubicBezTo>
                    <a:pt x="32" y="8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7" y="0"/>
                    <a:pt x="61" y="0"/>
                  </a:cubicBezTo>
                  <a:cubicBezTo>
                    <a:pt x="96" y="0"/>
                    <a:pt x="123" y="28"/>
                    <a:pt x="123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Freeform 218"/>
            <p:cNvSpPr/>
            <p:nvPr userDrawn="1"/>
          </p:nvSpPr>
          <p:spPr bwMode="auto">
            <a:xfrm>
              <a:off x="9947275" y="4633913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7 h 33"/>
                <a:gd name="T6" fmla="*/ 8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7"/>
                    <a:pt x="33" y="7"/>
                  </a:cubicBezTo>
                  <a:cubicBezTo>
                    <a:pt x="19" y="7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219"/>
            <p:cNvSpPr/>
            <p:nvPr userDrawn="1"/>
          </p:nvSpPr>
          <p:spPr bwMode="auto">
            <a:xfrm>
              <a:off x="9448800" y="4510088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220"/>
            <p:cNvSpPr/>
            <p:nvPr userDrawn="1"/>
          </p:nvSpPr>
          <p:spPr bwMode="auto">
            <a:xfrm>
              <a:off x="9488488" y="4548188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5 w 173"/>
                <a:gd name="T3" fmla="*/ 87 h 87"/>
                <a:gd name="T4" fmla="*/ 86 w 173"/>
                <a:gd name="T5" fmla="*/ 8 h 87"/>
                <a:gd name="T6" fmla="*/ 7 w 173"/>
                <a:gd name="T7" fmla="*/ 87 h 87"/>
                <a:gd name="T8" fmla="*/ 0 w 173"/>
                <a:gd name="T9" fmla="*/ 87 h 87"/>
                <a:gd name="T10" fmla="*/ 86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5" y="87"/>
                    <a:pt x="165" y="87"/>
                    <a:pt x="165" y="87"/>
                  </a:cubicBezTo>
                  <a:cubicBezTo>
                    <a:pt x="165" y="43"/>
                    <a:pt x="130" y="8"/>
                    <a:pt x="86" y="8"/>
                  </a:cubicBezTo>
                  <a:cubicBezTo>
                    <a:pt x="43" y="8"/>
                    <a:pt x="7" y="43"/>
                    <a:pt x="7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8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221"/>
            <p:cNvSpPr/>
            <p:nvPr userDrawn="1"/>
          </p:nvSpPr>
          <p:spPr bwMode="auto">
            <a:xfrm>
              <a:off x="9526588" y="4587876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7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7" y="62"/>
                    <a:pt x="117" y="62"/>
                    <a:pt x="117" y="62"/>
                  </a:cubicBezTo>
                  <a:cubicBezTo>
                    <a:pt x="117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222"/>
            <p:cNvSpPr/>
            <p:nvPr userDrawn="1"/>
          </p:nvSpPr>
          <p:spPr bwMode="auto">
            <a:xfrm>
              <a:off x="9572625" y="4633913"/>
              <a:ext cx="106363" cy="52388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7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7"/>
                    <a:pt x="33" y="7"/>
                  </a:cubicBezTo>
                  <a:cubicBezTo>
                    <a:pt x="19" y="7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223"/>
            <p:cNvSpPr/>
            <p:nvPr userDrawn="1"/>
          </p:nvSpPr>
          <p:spPr bwMode="auto">
            <a:xfrm>
              <a:off x="8562975" y="5037138"/>
              <a:ext cx="352425" cy="174625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224"/>
            <p:cNvSpPr/>
            <p:nvPr userDrawn="1"/>
          </p:nvSpPr>
          <p:spPr bwMode="auto">
            <a:xfrm>
              <a:off x="8601075" y="5076826"/>
              <a:ext cx="276225" cy="134938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225"/>
            <p:cNvSpPr/>
            <p:nvPr userDrawn="1"/>
          </p:nvSpPr>
          <p:spPr bwMode="auto">
            <a:xfrm>
              <a:off x="8640763" y="5114926"/>
              <a:ext cx="196850" cy="96838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Freeform 226"/>
            <p:cNvSpPr/>
            <p:nvPr userDrawn="1"/>
          </p:nvSpPr>
          <p:spPr bwMode="auto">
            <a:xfrm>
              <a:off x="8685213" y="5160963"/>
              <a:ext cx="106363" cy="50800"/>
            </a:xfrm>
            <a:custGeom>
              <a:avLst/>
              <a:gdLst>
                <a:gd name="T0" fmla="*/ 67 w 67"/>
                <a:gd name="T1" fmla="*/ 33 h 33"/>
                <a:gd name="T2" fmla="*/ 60 w 67"/>
                <a:gd name="T3" fmla="*/ 33 h 33"/>
                <a:gd name="T4" fmla="*/ 34 w 67"/>
                <a:gd name="T5" fmla="*/ 8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60" y="33"/>
                    <a:pt x="60" y="33"/>
                    <a:pt x="60" y="33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20" y="8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Freeform 227"/>
            <p:cNvSpPr/>
            <p:nvPr userDrawn="1"/>
          </p:nvSpPr>
          <p:spPr bwMode="auto">
            <a:xfrm>
              <a:off x="9275763" y="5037138"/>
              <a:ext cx="350838" cy="174625"/>
            </a:xfrm>
            <a:custGeom>
              <a:avLst/>
              <a:gdLst>
                <a:gd name="T0" fmla="*/ 221 w 221"/>
                <a:gd name="T1" fmla="*/ 111 h 111"/>
                <a:gd name="T2" fmla="*/ 214 w 221"/>
                <a:gd name="T3" fmla="*/ 111 h 111"/>
                <a:gd name="T4" fmla="*/ 111 w 221"/>
                <a:gd name="T5" fmla="*/ 8 h 111"/>
                <a:gd name="T6" fmla="*/ 7 w 221"/>
                <a:gd name="T7" fmla="*/ 111 h 111"/>
                <a:gd name="T8" fmla="*/ 0 w 221"/>
                <a:gd name="T9" fmla="*/ 111 h 111"/>
                <a:gd name="T10" fmla="*/ 111 w 221"/>
                <a:gd name="T11" fmla="*/ 0 h 111"/>
                <a:gd name="T12" fmla="*/ 221 w 221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1">
                  <a:moveTo>
                    <a:pt x="221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49" y="0"/>
                    <a:pt x="111" y="0"/>
                  </a:cubicBezTo>
                  <a:cubicBezTo>
                    <a:pt x="172" y="0"/>
                    <a:pt x="221" y="50"/>
                    <a:pt x="221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Freeform 228"/>
            <p:cNvSpPr/>
            <p:nvPr userDrawn="1"/>
          </p:nvSpPr>
          <p:spPr bwMode="auto">
            <a:xfrm>
              <a:off x="9313863" y="5076826"/>
              <a:ext cx="274638" cy="134938"/>
            </a:xfrm>
            <a:custGeom>
              <a:avLst/>
              <a:gdLst>
                <a:gd name="T0" fmla="*/ 173 w 173"/>
                <a:gd name="T1" fmla="*/ 86 h 86"/>
                <a:gd name="T2" fmla="*/ 166 w 173"/>
                <a:gd name="T3" fmla="*/ 86 h 86"/>
                <a:gd name="T4" fmla="*/ 87 w 173"/>
                <a:gd name="T5" fmla="*/ 7 h 86"/>
                <a:gd name="T6" fmla="*/ 8 w 173"/>
                <a:gd name="T7" fmla="*/ 86 h 86"/>
                <a:gd name="T8" fmla="*/ 0 w 173"/>
                <a:gd name="T9" fmla="*/ 86 h 86"/>
                <a:gd name="T10" fmla="*/ 87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0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4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Freeform 229"/>
            <p:cNvSpPr/>
            <p:nvPr userDrawn="1"/>
          </p:nvSpPr>
          <p:spPr bwMode="auto">
            <a:xfrm>
              <a:off x="9353550" y="5114926"/>
              <a:ext cx="195263" cy="96838"/>
            </a:xfrm>
            <a:custGeom>
              <a:avLst/>
              <a:gdLst>
                <a:gd name="T0" fmla="*/ 123 w 123"/>
                <a:gd name="T1" fmla="*/ 62 h 62"/>
                <a:gd name="T2" fmla="*/ 116 w 123"/>
                <a:gd name="T3" fmla="*/ 62 h 62"/>
                <a:gd name="T4" fmla="*/ 62 w 123"/>
                <a:gd name="T5" fmla="*/ 8 h 62"/>
                <a:gd name="T6" fmla="*/ 7 w 123"/>
                <a:gd name="T7" fmla="*/ 62 h 62"/>
                <a:gd name="T8" fmla="*/ 0 w 123"/>
                <a:gd name="T9" fmla="*/ 62 h 62"/>
                <a:gd name="T10" fmla="*/ 62 w 123"/>
                <a:gd name="T11" fmla="*/ 0 h 62"/>
                <a:gd name="T12" fmla="*/ 123 w 123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2">
                  <a:moveTo>
                    <a:pt x="123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7" y="0"/>
                    <a:pt x="62" y="0"/>
                  </a:cubicBezTo>
                  <a:cubicBezTo>
                    <a:pt x="96" y="0"/>
                    <a:pt x="123" y="28"/>
                    <a:pt x="123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Freeform 230"/>
            <p:cNvSpPr/>
            <p:nvPr userDrawn="1"/>
          </p:nvSpPr>
          <p:spPr bwMode="auto">
            <a:xfrm>
              <a:off x="9398000" y="5160963"/>
              <a:ext cx="106363" cy="50800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4 w 67"/>
                <a:gd name="T5" fmla="*/ 8 h 33"/>
                <a:gd name="T6" fmla="*/ 8 w 67"/>
                <a:gd name="T7" fmla="*/ 33 h 33"/>
                <a:gd name="T8" fmla="*/ 0 w 67"/>
                <a:gd name="T9" fmla="*/ 33 h 33"/>
                <a:gd name="T10" fmla="*/ 34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8"/>
                    <a:pt x="34" y="8"/>
                  </a:cubicBezTo>
                  <a:cubicBezTo>
                    <a:pt x="19" y="8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Freeform 231"/>
            <p:cNvSpPr/>
            <p:nvPr userDrawn="1"/>
          </p:nvSpPr>
          <p:spPr bwMode="auto">
            <a:xfrm>
              <a:off x="9631363" y="5037138"/>
              <a:ext cx="352425" cy="174625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Freeform 232"/>
            <p:cNvSpPr/>
            <p:nvPr userDrawn="1"/>
          </p:nvSpPr>
          <p:spPr bwMode="auto">
            <a:xfrm>
              <a:off x="9669463" y="5076826"/>
              <a:ext cx="276225" cy="134938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Freeform 233"/>
            <p:cNvSpPr/>
            <p:nvPr userDrawn="1"/>
          </p:nvSpPr>
          <p:spPr bwMode="auto">
            <a:xfrm>
              <a:off x="9709150" y="5114926"/>
              <a:ext cx="196850" cy="96838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Freeform 234"/>
            <p:cNvSpPr/>
            <p:nvPr userDrawn="1"/>
          </p:nvSpPr>
          <p:spPr bwMode="auto">
            <a:xfrm>
              <a:off x="9755188" y="5160963"/>
              <a:ext cx="104775" cy="50800"/>
            </a:xfrm>
            <a:custGeom>
              <a:avLst/>
              <a:gdLst>
                <a:gd name="T0" fmla="*/ 66 w 66"/>
                <a:gd name="T1" fmla="*/ 33 h 33"/>
                <a:gd name="T2" fmla="*/ 59 w 66"/>
                <a:gd name="T3" fmla="*/ 33 h 33"/>
                <a:gd name="T4" fmla="*/ 33 w 66"/>
                <a:gd name="T5" fmla="*/ 8 h 33"/>
                <a:gd name="T6" fmla="*/ 7 w 66"/>
                <a:gd name="T7" fmla="*/ 33 h 33"/>
                <a:gd name="T8" fmla="*/ 0 w 66"/>
                <a:gd name="T9" fmla="*/ 33 h 33"/>
                <a:gd name="T10" fmla="*/ 33 w 66"/>
                <a:gd name="T11" fmla="*/ 0 h 33"/>
                <a:gd name="T12" fmla="*/ 66 w 66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33">
                  <a:moveTo>
                    <a:pt x="66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1" y="0"/>
                    <a:pt x="66" y="15"/>
                    <a:pt x="66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Freeform 235"/>
            <p:cNvSpPr/>
            <p:nvPr userDrawn="1"/>
          </p:nvSpPr>
          <p:spPr bwMode="auto">
            <a:xfrm>
              <a:off x="9990138" y="5037138"/>
              <a:ext cx="352425" cy="174625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Freeform 236"/>
            <p:cNvSpPr/>
            <p:nvPr userDrawn="1"/>
          </p:nvSpPr>
          <p:spPr bwMode="auto">
            <a:xfrm>
              <a:off x="10028238" y="5076826"/>
              <a:ext cx="276225" cy="134938"/>
            </a:xfrm>
            <a:custGeom>
              <a:avLst/>
              <a:gdLst>
                <a:gd name="T0" fmla="*/ 174 w 174"/>
                <a:gd name="T1" fmla="*/ 86 h 86"/>
                <a:gd name="T2" fmla="*/ 166 w 174"/>
                <a:gd name="T3" fmla="*/ 86 h 86"/>
                <a:gd name="T4" fmla="*/ 87 w 174"/>
                <a:gd name="T5" fmla="*/ 7 h 86"/>
                <a:gd name="T6" fmla="*/ 8 w 174"/>
                <a:gd name="T7" fmla="*/ 86 h 86"/>
                <a:gd name="T8" fmla="*/ 0 w 174"/>
                <a:gd name="T9" fmla="*/ 86 h 86"/>
                <a:gd name="T10" fmla="*/ 87 w 174"/>
                <a:gd name="T11" fmla="*/ 0 h 86"/>
                <a:gd name="T12" fmla="*/ 174 w 174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6">
                  <a:moveTo>
                    <a:pt x="174" y="86"/>
                  </a:moveTo>
                  <a:cubicBezTo>
                    <a:pt x="166" y="86"/>
                    <a:pt x="166" y="86"/>
                    <a:pt x="166" y="86"/>
                  </a:cubicBezTo>
                  <a:cubicBezTo>
                    <a:pt x="166" y="43"/>
                    <a:pt x="131" y="7"/>
                    <a:pt x="87" y="7"/>
                  </a:cubicBezTo>
                  <a:cubicBezTo>
                    <a:pt x="43" y="7"/>
                    <a:pt x="8" y="43"/>
                    <a:pt x="8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Freeform 237"/>
            <p:cNvSpPr/>
            <p:nvPr userDrawn="1"/>
          </p:nvSpPr>
          <p:spPr bwMode="auto">
            <a:xfrm>
              <a:off x="10067925" y="5114926"/>
              <a:ext cx="196850" cy="96838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238"/>
            <p:cNvSpPr/>
            <p:nvPr userDrawn="1"/>
          </p:nvSpPr>
          <p:spPr bwMode="auto">
            <a:xfrm>
              <a:off x="10113963" y="5160963"/>
              <a:ext cx="104775" cy="50800"/>
            </a:xfrm>
            <a:custGeom>
              <a:avLst/>
              <a:gdLst>
                <a:gd name="T0" fmla="*/ 66 w 66"/>
                <a:gd name="T1" fmla="*/ 33 h 33"/>
                <a:gd name="T2" fmla="*/ 59 w 66"/>
                <a:gd name="T3" fmla="*/ 33 h 33"/>
                <a:gd name="T4" fmla="*/ 33 w 66"/>
                <a:gd name="T5" fmla="*/ 8 h 33"/>
                <a:gd name="T6" fmla="*/ 7 w 66"/>
                <a:gd name="T7" fmla="*/ 33 h 33"/>
                <a:gd name="T8" fmla="*/ 0 w 66"/>
                <a:gd name="T9" fmla="*/ 33 h 33"/>
                <a:gd name="T10" fmla="*/ 33 w 66"/>
                <a:gd name="T11" fmla="*/ 0 h 33"/>
                <a:gd name="T12" fmla="*/ 66 w 66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33">
                  <a:moveTo>
                    <a:pt x="66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7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1" y="0"/>
                    <a:pt x="66" y="15"/>
                    <a:pt x="66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Freeform 239"/>
            <p:cNvSpPr/>
            <p:nvPr userDrawn="1"/>
          </p:nvSpPr>
          <p:spPr bwMode="auto">
            <a:xfrm>
              <a:off x="10345738" y="5037138"/>
              <a:ext cx="352425" cy="174625"/>
            </a:xfrm>
            <a:custGeom>
              <a:avLst/>
              <a:gdLst>
                <a:gd name="T0" fmla="*/ 222 w 222"/>
                <a:gd name="T1" fmla="*/ 111 h 111"/>
                <a:gd name="T2" fmla="*/ 215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5" y="111"/>
                    <a:pt x="215" y="111"/>
                    <a:pt x="215" y="111"/>
                  </a:cubicBezTo>
                  <a:cubicBezTo>
                    <a:pt x="215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Freeform 240"/>
            <p:cNvSpPr/>
            <p:nvPr userDrawn="1"/>
          </p:nvSpPr>
          <p:spPr bwMode="auto">
            <a:xfrm>
              <a:off x="10385425" y="5076826"/>
              <a:ext cx="274638" cy="134938"/>
            </a:xfrm>
            <a:custGeom>
              <a:avLst/>
              <a:gdLst>
                <a:gd name="T0" fmla="*/ 173 w 173"/>
                <a:gd name="T1" fmla="*/ 86 h 86"/>
                <a:gd name="T2" fmla="*/ 165 w 173"/>
                <a:gd name="T3" fmla="*/ 86 h 86"/>
                <a:gd name="T4" fmla="*/ 86 w 173"/>
                <a:gd name="T5" fmla="*/ 7 h 86"/>
                <a:gd name="T6" fmla="*/ 7 w 173"/>
                <a:gd name="T7" fmla="*/ 86 h 86"/>
                <a:gd name="T8" fmla="*/ 0 w 173"/>
                <a:gd name="T9" fmla="*/ 86 h 86"/>
                <a:gd name="T10" fmla="*/ 86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5" y="86"/>
                    <a:pt x="165" y="86"/>
                    <a:pt x="165" y="86"/>
                  </a:cubicBezTo>
                  <a:cubicBezTo>
                    <a:pt x="165" y="43"/>
                    <a:pt x="130" y="7"/>
                    <a:pt x="86" y="7"/>
                  </a:cubicBezTo>
                  <a:cubicBezTo>
                    <a:pt x="43" y="7"/>
                    <a:pt x="7" y="43"/>
                    <a:pt x="7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Freeform 241"/>
            <p:cNvSpPr/>
            <p:nvPr userDrawn="1"/>
          </p:nvSpPr>
          <p:spPr bwMode="auto">
            <a:xfrm>
              <a:off x="10423525" y="5114926"/>
              <a:ext cx="196850" cy="96838"/>
            </a:xfrm>
            <a:custGeom>
              <a:avLst/>
              <a:gdLst>
                <a:gd name="T0" fmla="*/ 124 w 124"/>
                <a:gd name="T1" fmla="*/ 62 h 62"/>
                <a:gd name="T2" fmla="*/ 117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7" y="62"/>
                    <a:pt x="117" y="62"/>
                    <a:pt x="117" y="62"/>
                  </a:cubicBezTo>
                  <a:cubicBezTo>
                    <a:pt x="117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Freeform 242"/>
            <p:cNvSpPr/>
            <p:nvPr userDrawn="1"/>
          </p:nvSpPr>
          <p:spPr bwMode="auto">
            <a:xfrm>
              <a:off x="10469563" y="5160963"/>
              <a:ext cx="106363" cy="50800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7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7" y="19"/>
                    <a:pt x="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Freeform 243"/>
            <p:cNvSpPr/>
            <p:nvPr userDrawn="1"/>
          </p:nvSpPr>
          <p:spPr bwMode="auto">
            <a:xfrm>
              <a:off x="10704513" y="5037138"/>
              <a:ext cx="352425" cy="174625"/>
            </a:xfrm>
            <a:custGeom>
              <a:avLst/>
              <a:gdLst>
                <a:gd name="T0" fmla="*/ 222 w 222"/>
                <a:gd name="T1" fmla="*/ 111 h 111"/>
                <a:gd name="T2" fmla="*/ 215 w 222"/>
                <a:gd name="T3" fmla="*/ 111 h 111"/>
                <a:gd name="T4" fmla="*/ 111 w 222"/>
                <a:gd name="T5" fmla="*/ 8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5" y="111"/>
                    <a:pt x="215" y="111"/>
                    <a:pt x="215" y="111"/>
                  </a:cubicBezTo>
                  <a:cubicBezTo>
                    <a:pt x="215" y="54"/>
                    <a:pt x="168" y="8"/>
                    <a:pt x="111" y="8"/>
                  </a:cubicBezTo>
                  <a:cubicBezTo>
                    <a:pt x="54" y="8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2" y="0"/>
                    <a:pt x="222" y="50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Freeform 244"/>
            <p:cNvSpPr/>
            <p:nvPr userDrawn="1"/>
          </p:nvSpPr>
          <p:spPr bwMode="auto">
            <a:xfrm>
              <a:off x="10744200" y="5076826"/>
              <a:ext cx="274638" cy="134938"/>
            </a:xfrm>
            <a:custGeom>
              <a:avLst/>
              <a:gdLst>
                <a:gd name="T0" fmla="*/ 173 w 173"/>
                <a:gd name="T1" fmla="*/ 86 h 86"/>
                <a:gd name="T2" fmla="*/ 165 w 173"/>
                <a:gd name="T3" fmla="*/ 86 h 86"/>
                <a:gd name="T4" fmla="*/ 86 w 173"/>
                <a:gd name="T5" fmla="*/ 7 h 86"/>
                <a:gd name="T6" fmla="*/ 7 w 173"/>
                <a:gd name="T7" fmla="*/ 86 h 86"/>
                <a:gd name="T8" fmla="*/ 0 w 173"/>
                <a:gd name="T9" fmla="*/ 86 h 86"/>
                <a:gd name="T10" fmla="*/ 86 w 173"/>
                <a:gd name="T11" fmla="*/ 0 h 86"/>
                <a:gd name="T12" fmla="*/ 173 w 17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6">
                  <a:moveTo>
                    <a:pt x="173" y="86"/>
                  </a:moveTo>
                  <a:cubicBezTo>
                    <a:pt x="165" y="86"/>
                    <a:pt x="165" y="86"/>
                    <a:pt x="165" y="86"/>
                  </a:cubicBezTo>
                  <a:cubicBezTo>
                    <a:pt x="165" y="43"/>
                    <a:pt x="130" y="7"/>
                    <a:pt x="86" y="7"/>
                  </a:cubicBezTo>
                  <a:cubicBezTo>
                    <a:pt x="43" y="7"/>
                    <a:pt x="7" y="43"/>
                    <a:pt x="7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6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Freeform 245"/>
            <p:cNvSpPr/>
            <p:nvPr userDrawn="1"/>
          </p:nvSpPr>
          <p:spPr bwMode="auto">
            <a:xfrm>
              <a:off x="10782300" y="5114926"/>
              <a:ext cx="196850" cy="96838"/>
            </a:xfrm>
            <a:custGeom>
              <a:avLst/>
              <a:gdLst>
                <a:gd name="T0" fmla="*/ 124 w 124"/>
                <a:gd name="T1" fmla="*/ 62 h 62"/>
                <a:gd name="T2" fmla="*/ 117 w 124"/>
                <a:gd name="T3" fmla="*/ 62 h 62"/>
                <a:gd name="T4" fmla="*/ 62 w 124"/>
                <a:gd name="T5" fmla="*/ 8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7" y="62"/>
                    <a:pt x="117" y="62"/>
                    <a:pt x="117" y="62"/>
                  </a:cubicBezTo>
                  <a:cubicBezTo>
                    <a:pt x="117" y="32"/>
                    <a:pt x="92" y="8"/>
                    <a:pt x="62" y="8"/>
                  </a:cubicBezTo>
                  <a:cubicBezTo>
                    <a:pt x="32" y="8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Freeform 246"/>
            <p:cNvSpPr/>
            <p:nvPr userDrawn="1"/>
          </p:nvSpPr>
          <p:spPr bwMode="auto">
            <a:xfrm>
              <a:off x="10828338" y="5160963"/>
              <a:ext cx="106363" cy="50800"/>
            </a:xfrm>
            <a:custGeom>
              <a:avLst/>
              <a:gdLst>
                <a:gd name="T0" fmla="*/ 67 w 67"/>
                <a:gd name="T1" fmla="*/ 33 h 33"/>
                <a:gd name="T2" fmla="*/ 59 w 67"/>
                <a:gd name="T3" fmla="*/ 33 h 33"/>
                <a:gd name="T4" fmla="*/ 33 w 67"/>
                <a:gd name="T5" fmla="*/ 8 h 33"/>
                <a:gd name="T6" fmla="*/ 8 w 67"/>
                <a:gd name="T7" fmla="*/ 33 h 33"/>
                <a:gd name="T8" fmla="*/ 0 w 67"/>
                <a:gd name="T9" fmla="*/ 33 h 33"/>
                <a:gd name="T10" fmla="*/ 33 w 67"/>
                <a:gd name="T11" fmla="*/ 0 h 33"/>
                <a:gd name="T12" fmla="*/ 67 w 67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3">
                  <a:moveTo>
                    <a:pt x="67" y="33"/>
                  </a:moveTo>
                  <a:cubicBezTo>
                    <a:pt x="59" y="33"/>
                    <a:pt x="59" y="33"/>
                    <a:pt x="59" y="33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8" y="19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3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Freeform 247"/>
            <p:cNvSpPr/>
            <p:nvPr userDrawn="1"/>
          </p:nvSpPr>
          <p:spPr bwMode="auto">
            <a:xfrm>
              <a:off x="9088438" y="5214938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5 w 222"/>
                <a:gd name="T3" fmla="*/ 111 h 111"/>
                <a:gd name="T4" fmla="*/ 111 w 222"/>
                <a:gd name="T5" fmla="*/ 7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5" y="111"/>
                    <a:pt x="215" y="111"/>
                    <a:pt x="215" y="111"/>
                  </a:cubicBezTo>
                  <a:cubicBezTo>
                    <a:pt x="215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Freeform 248"/>
            <p:cNvSpPr/>
            <p:nvPr userDrawn="1"/>
          </p:nvSpPr>
          <p:spPr bwMode="auto">
            <a:xfrm>
              <a:off x="9128125" y="5253038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5 w 173"/>
                <a:gd name="T3" fmla="*/ 87 h 87"/>
                <a:gd name="T4" fmla="*/ 86 w 173"/>
                <a:gd name="T5" fmla="*/ 7 h 87"/>
                <a:gd name="T6" fmla="*/ 7 w 173"/>
                <a:gd name="T7" fmla="*/ 87 h 87"/>
                <a:gd name="T8" fmla="*/ 0 w 173"/>
                <a:gd name="T9" fmla="*/ 87 h 87"/>
                <a:gd name="T10" fmla="*/ 86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5" y="87"/>
                    <a:pt x="165" y="87"/>
                    <a:pt x="165" y="87"/>
                  </a:cubicBezTo>
                  <a:cubicBezTo>
                    <a:pt x="165" y="43"/>
                    <a:pt x="130" y="7"/>
                    <a:pt x="86" y="7"/>
                  </a:cubicBezTo>
                  <a:cubicBezTo>
                    <a:pt x="43" y="7"/>
                    <a:pt x="7" y="43"/>
                    <a:pt x="7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Freeform 249"/>
            <p:cNvSpPr/>
            <p:nvPr userDrawn="1"/>
          </p:nvSpPr>
          <p:spPr bwMode="auto">
            <a:xfrm>
              <a:off x="9166225" y="5292726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7 w 124"/>
                <a:gd name="T3" fmla="*/ 62 h 62"/>
                <a:gd name="T4" fmla="*/ 62 w 124"/>
                <a:gd name="T5" fmla="*/ 7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7" y="62"/>
                    <a:pt x="117" y="62"/>
                    <a:pt x="117" y="62"/>
                  </a:cubicBezTo>
                  <a:cubicBezTo>
                    <a:pt x="117" y="32"/>
                    <a:pt x="92" y="7"/>
                    <a:pt x="62" y="7"/>
                  </a:cubicBezTo>
                  <a:cubicBezTo>
                    <a:pt x="32" y="7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250"/>
            <p:cNvSpPr/>
            <p:nvPr userDrawn="1"/>
          </p:nvSpPr>
          <p:spPr bwMode="auto">
            <a:xfrm>
              <a:off x="9212263" y="5337176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59 w 67"/>
                <a:gd name="T3" fmla="*/ 34 h 34"/>
                <a:gd name="T4" fmla="*/ 33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3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Freeform 251"/>
            <p:cNvSpPr/>
            <p:nvPr userDrawn="1"/>
          </p:nvSpPr>
          <p:spPr bwMode="auto">
            <a:xfrm>
              <a:off x="9448800" y="5214938"/>
              <a:ext cx="350838" cy="176213"/>
            </a:xfrm>
            <a:custGeom>
              <a:avLst/>
              <a:gdLst>
                <a:gd name="T0" fmla="*/ 221 w 221"/>
                <a:gd name="T1" fmla="*/ 111 h 111"/>
                <a:gd name="T2" fmla="*/ 214 w 221"/>
                <a:gd name="T3" fmla="*/ 111 h 111"/>
                <a:gd name="T4" fmla="*/ 110 w 221"/>
                <a:gd name="T5" fmla="*/ 7 h 111"/>
                <a:gd name="T6" fmla="*/ 7 w 221"/>
                <a:gd name="T7" fmla="*/ 111 h 111"/>
                <a:gd name="T8" fmla="*/ 0 w 221"/>
                <a:gd name="T9" fmla="*/ 111 h 111"/>
                <a:gd name="T10" fmla="*/ 110 w 221"/>
                <a:gd name="T11" fmla="*/ 0 h 111"/>
                <a:gd name="T12" fmla="*/ 221 w 221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11">
                  <a:moveTo>
                    <a:pt x="221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7" y="7"/>
                    <a:pt x="110" y="7"/>
                  </a:cubicBezTo>
                  <a:cubicBezTo>
                    <a:pt x="53" y="7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49"/>
                    <a:pt x="49" y="0"/>
                    <a:pt x="110" y="0"/>
                  </a:cubicBezTo>
                  <a:cubicBezTo>
                    <a:pt x="172" y="0"/>
                    <a:pt x="221" y="49"/>
                    <a:pt x="221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Freeform 252"/>
            <p:cNvSpPr/>
            <p:nvPr userDrawn="1"/>
          </p:nvSpPr>
          <p:spPr bwMode="auto">
            <a:xfrm>
              <a:off x="9486900" y="5253038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5 w 173"/>
                <a:gd name="T3" fmla="*/ 87 h 87"/>
                <a:gd name="T4" fmla="*/ 86 w 173"/>
                <a:gd name="T5" fmla="*/ 7 h 87"/>
                <a:gd name="T6" fmla="*/ 7 w 173"/>
                <a:gd name="T7" fmla="*/ 87 h 87"/>
                <a:gd name="T8" fmla="*/ 0 w 173"/>
                <a:gd name="T9" fmla="*/ 87 h 87"/>
                <a:gd name="T10" fmla="*/ 86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5" y="87"/>
                    <a:pt x="165" y="87"/>
                    <a:pt x="165" y="87"/>
                  </a:cubicBezTo>
                  <a:cubicBezTo>
                    <a:pt x="165" y="43"/>
                    <a:pt x="130" y="7"/>
                    <a:pt x="86" y="7"/>
                  </a:cubicBezTo>
                  <a:cubicBezTo>
                    <a:pt x="43" y="7"/>
                    <a:pt x="7" y="43"/>
                    <a:pt x="7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Freeform 253"/>
            <p:cNvSpPr/>
            <p:nvPr userDrawn="1"/>
          </p:nvSpPr>
          <p:spPr bwMode="auto">
            <a:xfrm>
              <a:off x="9526588" y="5292726"/>
              <a:ext cx="195263" cy="98425"/>
            </a:xfrm>
            <a:custGeom>
              <a:avLst/>
              <a:gdLst>
                <a:gd name="T0" fmla="*/ 123 w 123"/>
                <a:gd name="T1" fmla="*/ 62 h 62"/>
                <a:gd name="T2" fmla="*/ 116 w 123"/>
                <a:gd name="T3" fmla="*/ 62 h 62"/>
                <a:gd name="T4" fmla="*/ 61 w 123"/>
                <a:gd name="T5" fmla="*/ 7 h 62"/>
                <a:gd name="T6" fmla="*/ 7 w 123"/>
                <a:gd name="T7" fmla="*/ 62 h 62"/>
                <a:gd name="T8" fmla="*/ 0 w 123"/>
                <a:gd name="T9" fmla="*/ 62 h 62"/>
                <a:gd name="T10" fmla="*/ 61 w 123"/>
                <a:gd name="T11" fmla="*/ 0 h 62"/>
                <a:gd name="T12" fmla="*/ 123 w 123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62">
                  <a:moveTo>
                    <a:pt x="123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1" y="7"/>
                    <a:pt x="61" y="7"/>
                  </a:cubicBezTo>
                  <a:cubicBezTo>
                    <a:pt x="31" y="7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5" y="0"/>
                    <a:pt x="123" y="27"/>
                    <a:pt x="123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Freeform 254"/>
            <p:cNvSpPr/>
            <p:nvPr userDrawn="1"/>
          </p:nvSpPr>
          <p:spPr bwMode="auto">
            <a:xfrm>
              <a:off x="9571038" y="5337176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59 w 67"/>
                <a:gd name="T3" fmla="*/ 34 h 34"/>
                <a:gd name="T4" fmla="*/ 33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3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59" y="19"/>
                    <a:pt x="48" y="8"/>
                    <a:pt x="33" y="8"/>
                  </a:cubicBezTo>
                  <a:cubicBezTo>
                    <a:pt x="19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Freeform 255"/>
            <p:cNvSpPr/>
            <p:nvPr userDrawn="1"/>
          </p:nvSpPr>
          <p:spPr bwMode="auto">
            <a:xfrm>
              <a:off x="9804400" y="5214938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7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7" y="54"/>
                    <a:pt x="7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Freeform 256"/>
            <p:cNvSpPr/>
            <p:nvPr userDrawn="1"/>
          </p:nvSpPr>
          <p:spPr bwMode="auto">
            <a:xfrm>
              <a:off x="9842500" y="5253038"/>
              <a:ext cx="274638" cy="138113"/>
            </a:xfrm>
            <a:custGeom>
              <a:avLst/>
              <a:gdLst>
                <a:gd name="T0" fmla="*/ 173 w 173"/>
                <a:gd name="T1" fmla="*/ 87 h 87"/>
                <a:gd name="T2" fmla="*/ 166 w 173"/>
                <a:gd name="T3" fmla="*/ 87 h 87"/>
                <a:gd name="T4" fmla="*/ 87 w 173"/>
                <a:gd name="T5" fmla="*/ 7 h 87"/>
                <a:gd name="T6" fmla="*/ 8 w 173"/>
                <a:gd name="T7" fmla="*/ 87 h 87"/>
                <a:gd name="T8" fmla="*/ 0 w 173"/>
                <a:gd name="T9" fmla="*/ 87 h 87"/>
                <a:gd name="T10" fmla="*/ 87 w 173"/>
                <a:gd name="T11" fmla="*/ 0 h 87"/>
                <a:gd name="T12" fmla="*/ 173 w 173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87">
                  <a:moveTo>
                    <a:pt x="173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7"/>
                    <a:pt x="87" y="7"/>
                  </a:cubicBezTo>
                  <a:cubicBezTo>
                    <a:pt x="43" y="7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3" y="39"/>
                    <a:pt x="173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Freeform 257"/>
            <p:cNvSpPr/>
            <p:nvPr userDrawn="1"/>
          </p:nvSpPr>
          <p:spPr bwMode="auto">
            <a:xfrm>
              <a:off x="9882188" y="5292726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7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7" y="32"/>
                    <a:pt x="7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Freeform 258"/>
            <p:cNvSpPr/>
            <p:nvPr userDrawn="1"/>
          </p:nvSpPr>
          <p:spPr bwMode="auto">
            <a:xfrm>
              <a:off x="9926638" y="5337176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19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Freeform 259"/>
            <p:cNvSpPr/>
            <p:nvPr userDrawn="1"/>
          </p:nvSpPr>
          <p:spPr bwMode="auto">
            <a:xfrm>
              <a:off x="10637838" y="5214938"/>
              <a:ext cx="352425" cy="176213"/>
            </a:xfrm>
            <a:custGeom>
              <a:avLst/>
              <a:gdLst>
                <a:gd name="T0" fmla="*/ 222 w 222"/>
                <a:gd name="T1" fmla="*/ 111 h 111"/>
                <a:gd name="T2" fmla="*/ 214 w 222"/>
                <a:gd name="T3" fmla="*/ 111 h 111"/>
                <a:gd name="T4" fmla="*/ 111 w 222"/>
                <a:gd name="T5" fmla="*/ 7 h 111"/>
                <a:gd name="T6" fmla="*/ 8 w 222"/>
                <a:gd name="T7" fmla="*/ 111 h 111"/>
                <a:gd name="T8" fmla="*/ 0 w 222"/>
                <a:gd name="T9" fmla="*/ 111 h 111"/>
                <a:gd name="T10" fmla="*/ 111 w 222"/>
                <a:gd name="T11" fmla="*/ 0 h 111"/>
                <a:gd name="T12" fmla="*/ 222 w 222"/>
                <a:gd name="T1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111">
                  <a:moveTo>
                    <a:pt x="222" y="111"/>
                  </a:moveTo>
                  <a:cubicBezTo>
                    <a:pt x="214" y="111"/>
                    <a:pt x="214" y="111"/>
                    <a:pt x="214" y="111"/>
                  </a:cubicBezTo>
                  <a:cubicBezTo>
                    <a:pt x="214" y="54"/>
                    <a:pt x="168" y="7"/>
                    <a:pt x="111" y="7"/>
                  </a:cubicBezTo>
                  <a:cubicBezTo>
                    <a:pt x="54" y="7"/>
                    <a:pt x="8" y="54"/>
                    <a:pt x="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49"/>
                    <a:pt x="50" y="0"/>
                    <a:pt x="111" y="0"/>
                  </a:cubicBezTo>
                  <a:cubicBezTo>
                    <a:pt x="172" y="0"/>
                    <a:pt x="222" y="49"/>
                    <a:pt x="222" y="111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Freeform 260"/>
            <p:cNvSpPr/>
            <p:nvPr userDrawn="1"/>
          </p:nvSpPr>
          <p:spPr bwMode="auto">
            <a:xfrm>
              <a:off x="10675938" y="5253038"/>
              <a:ext cx="276225" cy="138113"/>
            </a:xfrm>
            <a:custGeom>
              <a:avLst/>
              <a:gdLst>
                <a:gd name="T0" fmla="*/ 174 w 174"/>
                <a:gd name="T1" fmla="*/ 87 h 87"/>
                <a:gd name="T2" fmla="*/ 166 w 174"/>
                <a:gd name="T3" fmla="*/ 87 h 87"/>
                <a:gd name="T4" fmla="*/ 87 w 174"/>
                <a:gd name="T5" fmla="*/ 7 h 87"/>
                <a:gd name="T6" fmla="*/ 8 w 174"/>
                <a:gd name="T7" fmla="*/ 87 h 87"/>
                <a:gd name="T8" fmla="*/ 0 w 174"/>
                <a:gd name="T9" fmla="*/ 87 h 87"/>
                <a:gd name="T10" fmla="*/ 87 w 174"/>
                <a:gd name="T11" fmla="*/ 0 h 87"/>
                <a:gd name="T12" fmla="*/ 174 w 174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87">
                  <a:moveTo>
                    <a:pt x="174" y="87"/>
                  </a:moveTo>
                  <a:cubicBezTo>
                    <a:pt x="166" y="87"/>
                    <a:pt x="166" y="87"/>
                    <a:pt x="166" y="87"/>
                  </a:cubicBezTo>
                  <a:cubicBezTo>
                    <a:pt x="166" y="43"/>
                    <a:pt x="130" y="7"/>
                    <a:pt x="87" y="7"/>
                  </a:cubicBezTo>
                  <a:cubicBezTo>
                    <a:pt x="43" y="7"/>
                    <a:pt x="8" y="43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135" y="0"/>
                    <a:pt x="174" y="39"/>
                    <a:pt x="174" y="87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Freeform 261"/>
            <p:cNvSpPr/>
            <p:nvPr userDrawn="1"/>
          </p:nvSpPr>
          <p:spPr bwMode="auto">
            <a:xfrm>
              <a:off x="10715625" y="5292726"/>
              <a:ext cx="196850" cy="98425"/>
            </a:xfrm>
            <a:custGeom>
              <a:avLst/>
              <a:gdLst>
                <a:gd name="T0" fmla="*/ 124 w 124"/>
                <a:gd name="T1" fmla="*/ 62 h 62"/>
                <a:gd name="T2" fmla="*/ 116 w 124"/>
                <a:gd name="T3" fmla="*/ 62 h 62"/>
                <a:gd name="T4" fmla="*/ 62 w 124"/>
                <a:gd name="T5" fmla="*/ 7 h 62"/>
                <a:gd name="T6" fmla="*/ 8 w 124"/>
                <a:gd name="T7" fmla="*/ 62 h 62"/>
                <a:gd name="T8" fmla="*/ 0 w 124"/>
                <a:gd name="T9" fmla="*/ 62 h 62"/>
                <a:gd name="T10" fmla="*/ 62 w 124"/>
                <a:gd name="T11" fmla="*/ 0 h 62"/>
                <a:gd name="T12" fmla="*/ 124 w 124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62">
                  <a:moveTo>
                    <a:pt x="124" y="62"/>
                  </a:moveTo>
                  <a:cubicBezTo>
                    <a:pt x="116" y="62"/>
                    <a:pt x="116" y="62"/>
                    <a:pt x="116" y="62"/>
                  </a:cubicBezTo>
                  <a:cubicBezTo>
                    <a:pt x="116" y="32"/>
                    <a:pt x="92" y="7"/>
                    <a:pt x="62" y="7"/>
                  </a:cubicBezTo>
                  <a:cubicBezTo>
                    <a:pt x="32" y="7"/>
                    <a:pt x="8" y="32"/>
                    <a:pt x="8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7"/>
                    <a:pt x="28" y="0"/>
                    <a:pt x="62" y="0"/>
                  </a:cubicBezTo>
                  <a:cubicBezTo>
                    <a:pt x="96" y="0"/>
                    <a:pt x="124" y="27"/>
                    <a:pt x="124" y="62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Freeform 262"/>
            <p:cNvSpPr/>
            <p:nvPr userDrawn="1"/>
          </p:nvSpPr>
          <p:spPr bwMode="auto">
            <a:xfrm>
              <a:off x="10760075" y="5337176"/>
              <a:ext cx="106363" cy="53975"/>
            </a:xfrm>
            <a:custGeom>
              <a:avLst/>
              <a:gdLst>
                <a:gd name="T0" fmla="*/ 67 w 67"/>
                <a:gd name="T1" fmla="*/ 34 h 34"/>
                <a:gd name="T2" fmla="*/ 60 w 67"/>
                <a:gd name="T3" fmla="*/ 34 h 34"/>
                <a:gd name="T4" fmla="*/ 34 w 67"/>
                <a:gd name="T5" fmla="*/ 8 h 34"/>
                <a:gd name="T6" fmla="*/ 8 w 67"/>
                <a:gd name="T7" fmla="*/ 34 h 34"/>
                <a:gd name="T8" fmla="*/ 0 w 67"/>
                <a:gd name="T9" fmla="*/ 34 h 34"/>
                <a:gd name="T10" fmla="*/ 34 w 67"/>
                <a:gd name="T11" fmla="*/ 0 h 34"/>
                <a:gd name="T12" fmla="*/ 67 w 6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4">
                  <a:moveTo>
                    <a:pt x="67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19"/>
                    <a:pt x="48" y="8"/>
                    <a:pt x="34" y="8"/>
                  </a:cubicBezTo>
                  <a:cubicBezTo>
                    <a:pt x="20" y="8"/>
                    <a:pt x="8" y="19"/>
                    <a:pt x="8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lose/>
                </a:path>
              </a:pathLst>
            </a:custGeom>
            <a:solidFill>
              <a:srgbClr val="4744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Freeform 263"/>
            <p:cNvSpPr/>
            <p:nvPr userDrawn="1"/>
          </p:nvSpPr>
          <p:spPr bwMode="auto">
            <a:xfrm>
              <a:off x="1374775" y="4927601"/>
              <a:ext cx="2973388" cy="960438"/>
            </a:xfrm>
            <a:custGeom>
              <a:avLst/>
              <a:gdLst>
                <a:gd name="T0" fmla="*/ 1687 w 1873"/>
                <a:gd name="T1" fmla="*/ 96 h 606"/>
                <a:gd name="T2" fmla="*/ 1511 w 1873"/>
                <a:gd name="T3" fmla="*/ 222 h 606"/>
                <a:gd name="T4" fmla="*/ 1380 w 1873"/>
                <a:gd name="T5" fmla="*/ 169 h 606"/>
                <a:gd name="T6" fmla="*/ 1247 w 1873"/>
                <a:gd name="T7" fmla="*/ 225 h 606"/>
                <a:gd name="T8" fmla="*/ 1135 w 1873"/>
                <a:gd name="T9" fmla="*/ 187 h 606"/>
                <a:gd name="T10" fmla="*/ 957 w 1873"/>
                <a:gd name="T11" fmla="*/ 318 h 606"/>
                <a:gd name="T12" fmla="*/ 800 w 1873"/>
                <a:gd name="T13" fmla="*/ 233 h 606"/>
                <a:gd name="T14" fmla="*/ 649 w 1873"/>
                <a:gd name="T15" fmla="*/ 310 h 606"/>
                <a:gd name="T16" fmla="*/ 534 w 1873"/>
                <a:gd name="T17" fmla="*/ 252 h 606"/>
                <a:gd name="T18" fmla="*/ 497 w 1873"/>
                <a:gd name="T19" fmla="*/ 256 h 606"/>
                <a:gd name="T20" fmla="*/ 353 w 1873"/>
                <a:gd name="T21" fmla="*/ 113 h 606"/>
                <a:gd name="T22" fmla="*/ 259 w 1873"/>
                <a:gd name="T23" fmla="*/ 148 h 606"/>
                <a:gd name="T24" fmla="*/ 261 w 1873"/>
                <a:gd name="T25" fmla="*/ 130 h 606"/>
                <a:gd name="T26" fmla="*/ 130 w 1873"/>
                <a:gd name="T27" fmla="*/ 0 h 606"/>
                <a:gd name="T28" fmla="*/ 0 w 1873"/>
                <a:gd name="T29" fmla="*/ 130 h 606"/>
                <a:gd name="T30" fmla="*/ 130 w 1873"/>
                <a:gd name="T31" fmla="*/ 261 h 606"/>
                <a:gd name="T32" fmla="*/ 210 w 1873"/>
                <a:gd name="T33" fmla="*/ 233 h 606"/>
                <a:gd name="T34" fmla="*/ 208 w 1873"/>
                <a:gd name="T35" fmla="*/ 258 h 606"/>
                <a:gd name="T36" fmla="*/ 353 w 1873"/>
                <a:gd name="T37" fmla="*/ 402 h 606"/>
                <a:gd name="T38" fmla="*/ 390 w 1873"/>
                <a:gd name="T39" fmla="*/ 397 h 606"/>
                <a:gd name="T40" fmla="*/ 534 w 1873"/>
                <a:gd name="T41" fmla="*/ 540 h 606"/>
                <a:gd name="T42" fmla="*/ 632 w 1873"/>
                <a:gd name="T43" fmla="*/ 501 h 606"/>
                <a:gd name="T44" fmla="*/ 800 w 1873"/>
                <a:gd name="T45" fmla="*/ 606 h 606"/>
                <a:gd name="T46" fmla="*/ 978 w 1873"/>
                <a:gd name="T47" fmla="*/ 475 h 606"/>
                <a:gd name="T48" fmla="*/ 1135 w 1873"/>
                <a:gd name="T49" fmla="*/ 560 h 606"/>
                <a:gd name="T50" fmla="*/ 1268 w 1873"/>
                <a:gd name="T51" fmla="*/ 504 h 606"/>
                <a:gd name="T52" fmla="*/ 1380 w 1873"/>
                <a:gd name="T53" fmla="*/ 542 h 606"/>
                <a:gd name="T54" fmla="*/ 1557 w 1873"/>
                <a:gd name="T55" fmla="*/ 416 h 606"/>
                <a:gd name="T56" fmla="*/ 1687 w 1873"/>
                <a:gd name="T57" fmla="*/ 469 h 606"/>
                <a:gd name="T58" fmla="*/ 1873 w 1873"/>
                <a:gd name="T59" fmla="*/ 283 h 606"/>
                <a:gd name="T60" fmla="*/ 1687 w 1873"/>
                <a:gd name="T61" fmla="*/ 96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73" h="606">
                  <a:moveTo>
                    <a:pt x="1687" y="96"/>
                  </a:moveTo>
                  <a:cubicBezTo>
                    <a:pt x="1605" y="96"/>
                    <a:pt x="1536" y="149"/>
                    <a:pt x="1511" y="222"/>
                  </a:cubicBezTo>
                  <a:cubicBezTo>
                    <a:pt x="1477" y="189"/>
                    <a:pt x="1431" y="169"/>
                    <a:pt x="1380" y="169"/>
                  </a:cubicBezTo>
                  <a:cubicBezTo>
                    <a:pt x="1328" y="169"/>
                    <a:pt x="1281" y="190"/>
                    <a:pt x="1247" y="225"/>
                  </a:cubicBezTo>
                  <a:cubicBezTo>
                    <a:pt x="1216" y="201"/>
                    <a:pt x="1177" y="187"/>
                    <a:pt x="1135" y="187"/>
                  </a:cubicBezTo>
                  <a:cubicBezTo>
                    <a:pt x="1051" y="187"/>
                    <a:pt x="980" y="242"/>
                    <a:pt x="957" y="318"/>
                  </a:cubicBezTo>
                  <a:cubicBezTo>
                    <a:pt x="923" y="267"/>
                    <a:pt x="866" y="233"/>
                    <a:pt x="800" y="233"/>
                  </a:cubicBezTo>
                  <a:cubicBezTo>
                    <a:pt x="738" y="233"/>
                    <a:pt x="683" y="263"/>
                    <a:pt x="649" y="310"/>
                  </a:cubicBezTo>
                  <a:cubicBezTo>
                    <a:pt x="623" y="274"/>
                    <a:pt x="581" y="252"/>
                    <a:pt x="534" y="252"/>
                  </a:cubicBezTo>
                  <a:cubicBezTo>
                    <a:pt x="521" y="252"/>
                    <a:pt x="508" y="253"/>
                    <a:pt x="497" y="256"/>
                  </a:cubicBezTo>
                  <a:cubicBezTo>
                    <a:pt x="496" y="177"/>
                    <a:pt x="432" y="113"/>
                    <a:pt x="353" y="113"/>
                  </a:cubicBezTo>
                  <a:cubicBezTo>
                    <a:pt x="317" y="113"/>
                    <a:pt x="284" y="126"/>
                    <a:pt x="259" y="148"/>
                  </a:cubicBezTo>
                  <a:cubicBezTo>
                    <a:pt x="260" y="142"/>
                    <a:pt x="261" y="136"/>
                    <a:pt x="261" y="130"/>
                  </a:cubicBezTo>
                  <a:cubicBezTo>
                    <a:pt x="261" y="58"/>
                    <a:pt x="202" y="0"/>
                    <a:pt x="130" y="0"/>
                  </a:cubicBezTo>
                  <a:cubicBezTo>
                    <a:pt x="58" y="0"/>
                    <a:pt x="0" y="58"/>
                    <a:pt x="0" y="130"/>
                  </a:cubicBezTo>
                  <a:cubicBezTo>
                    <a:pt x="0" y="202"/>
                    <a:pt x="58" y="261"/>
                    <a:pt x="130" y="261"/>
                  </a:cubicBezTo>
                  <a:cubicBezTo>
                    <a:pt x="160" y="261"/>
                    <a:pt x="188" y="250"/>
                    <a:pt x="210" y="233"/>
                  </a:cubicBezTo>
                  <a:cubicBezTo>
                    <a:pt x="209" y="241"/>
                    <a:pt x="208" y="249"/>
                    <a:pt x="208" y="258"/>
                  </a:cubicBezTo>
                  <a:cubicBezTo>
                    <a:pt x="208" y="337"/>
                    <a:pt x="273" y="402"/>
                    <a:pt x="353" y="402"/>
                  </a:cubicBezTo>
                  <a:cubicBezTo>
                    <a:pt x="365" y="402"/>
                    <a:pt x="378" y="400"/>
                    <a:pt x="390" y="397"/>
                  </a:cubicBezTo>
                  <a:cubicBezTo>
                    <a:pt x="390" y="476"/>
                    <a:pt x="454" y="540"/>
                    <a:pt x="534" y="540"/>
                  </a:cubicBezTo>
                  <a:cubicBezTo>
                    <a:pt x="572" y="540"/>
                    <a:pt x="606" y="525"/>
                    <a:pt x="632" y="501"/>
                  </a:cubicBezTo>
                  <a:cubicBezTo>
                    <a:pt x="662" y="563"/>
                    <a:pt x="726" y="606"/>
                    <a:pt x="800" y="606"/>
                  </a:cubicBezTo>
                  <a:cubicBezTo>
                    <a:pt x="884" y="606"/>
                    <a:pt x="955" y="551"/>
                    <a:pt x="978" y="475"/>
                  </a:cubicBezTo>
                  <a:cubicBezTo>
                    <a:pt x="1011" y="526"/>
                    <a:pt x="1069" y="560"/>
                    <a:pt x="1135" y="560"/>
                  </a:cubicBezTo>
                  <a:cubicBezTo>
                    <a:pt x="1187" y="560"/>
                    <a:pt x="1234" y="539"/>
                    <a:pt x="1268" y="504"/>
                  </a:cubicBezTo>
                  <a:cubicBezTo>
                    <a:pt x="1299" y="528"/>
                    <a:pt x="1338" y="542"/>
                    <a:pt x="1380" y="542"/>
                  </a:cubicBezTo>
                  <a:cubicBezTo>
                    <a:pt x="1462" y="542"/>
                    <a:pt x="1531" y="489"/>
                    <a:pt x="1557" y="416"/>
                  </a:cubicBezTo>
                  <a:cubicBezTo>
                    <a:pt x="1590" y="449"/>
                    <a:pt x="1636" y="469"/>
                    <a:pt x="1687" y="469"/>
                  </a:cubicBezTo>
                  <a:cubicBezTo>
                    <a:pt x="1790" y="469"/>
                    <a:pt x="1873" y="386"/>
                    <a:pt x="1873" y="283"/>
                  </a:cubicBezTo>
                  <a:cubicBezTo>
                    <a:pt x="1873" y="180"/>
                    <a:pt x="1790" y="96"/>
                    <a:pt x="1687" y="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Freeform 264"/>
            <p:cNvSpPr/>
            <p:nvPr userDrawn="1"/>
          </p:nvSpPr>
          <p:spPr bwMode="auto">
            <a:xfrm>
              <a:off x="8147050" y="4899026"/>
              <a:ext cx="3346450" cy="1565275"/>
            </a:xfrm>
            <a:custGeom>
              <a:avLst/>
              <a:gdLst>
                <a:gd name="T0" fmla="*/ 1921 w 2108"/>
                <a:gd name="T1" fmla="*/ 145 h 988"/>
                <a:gd name="T2" fmla="*/ 1736 w 2108"/>
                <a:gd name="T3" fmla="*/ 307 h 988"/>
                <a:gd name="T4" fmla="*/ 1727 w 2108"/>
                <a:gd name="T5" fmla="*/ 307 h 988"/>
                <a:gd name="T6" fmla="*/ 1625 w 2108"/>
                <a:gd name="T7" fmla="*/ 338 h 988"/>
                <a:gd name="T8" fmla="*/ 1633 w 2108"/>
                <a:gd name="T9" fmla="*/ 283 h 988"/>
                <a:gd name="T10" fmla="*/ 1447 w 2108"/>
                <a:gd name="T11" fmla="*/ 96 h 988"/>
                <a:gd name="T12" fmla="*/ 1274 w 2108"/>
                <a:gd name="T13" fmla="*/ 213 h 988"/>
                <a:gd name="T14" fmla="*/ 1164 w 2108"/>
                <a:gd name="T15" fmla="*/ 177 h 988"/>
                <a:gd name="T16" fmla="*/ 1020 w 2108"/>
                <a:gd name="T17" fmla="*/ 245 h 988"/>
                <a:gd name="T18" fmla="*/ 906 w 2108"/>
                <a:gd name="T19" fmla="*/ 205 h 988"/>
                <a:gd name="T20" fmla="*/ 729 w 2108"/>
                <a:gd name="T21" fmla="*/ 335 h 988"/>
                <a:gd name="T22" fmla="*/ 573 w 2108"/>
                <a:gd name="T23" fmla="*/ 250 h 988"/>
                <a:gd name="T24" fmla="*/ 433 w 2108"/>
                <a:gd name="T25" fmla="*/ 313 h 988"/>
                <a:gd name="T26" fmla="*/ 370 w 2108"/>
                <a:gd name="T27" fmla="*/ 219 h 988"/>
                <a:gd name="T28" fmla="*/ 373 w 2108"/>
                <a:gd name="T29" fmla="*/ 186 h 988"/>
                <a:gd name="T30" fmla="*/ 187 w 2108"/>
                <a:gd name="T31" fmla="*/ 0 h 988"/>
                <a:gd name="T32" fmla="*/ 0 w 2108"/>
                <a:gd name="T33" fmla="*/ 186 h 988"/>
                <a:gd name="T34" fmla="*/ 71 w 2108"/>
                <a:gd name="T35" fmla="*/ 333 h 988"/>
                <a:gd name="T36" fmla="*/ 68 w 2108"/>
                <a:gd name="T37" fmla="*/ 365 h 988"/>
                <a:gd name="T38" fmla="*/ 254 w 2108"/>
                <a:gd name="T39" fmla="*/ 552 h 988"/>
                <a:gd name="T40" fmla="*/ 394 w 2108"/>
                <a:gd name="T41" fmla="*/ 489 h 988"/>
                <a:gd name="T42" fmla="*/ 573 w 2108"/>
                <a:gd name="T43" fmla="*/ 623 h 988"/>
                <a:gd name="T44" fmla="*/ 636 w 2108"/>
                <a:gd name="T45" fmla="*/ 613 h 988"/>
                <a:gd name="T46" fmla="*/ 627 w 2108"/>
                <a:gd name="T47" fmla="*/ 683 h 988"/>
                <a:gd name="T48" fmla="*/ 932 w 2108"/>
                <a:gd name="T49" fmla="*/ 988 h 988"/>
                <a:gd name="T50" fmla="*/ 1237 w 2108"/>
                <a:gd name="T51" fmla="*/ 683 h 988"/>
                <a:gd name="T52" fmla="*/ 1204 w 2108"/>
                <a:gd name="T53" fmla="*/ 546 h 988"/>
                <a:gd name="T54" fmla="*/ 1337 w 2108"/>
                <a:gd name="T55" fmla="*/ 433 h 988"/>
                <a:gd name="T56" fmla="*/ 1447 w 2108"/>
                <a:gd name="T57" fmla="*/ 469 h 988"/>
                <a:gd name="T58" fmla="*/ 1549 w 2108"/>
                <a:gd name="T59" fmla="*/ 438 h 988"/>
                <a:gd name="T60" fmla="*/ 1541 w 2108"/>
                <a:gd name="T61" fmla="*/ 493 h 988"/>
                <a:gd name="T62" fmla="*/ 1727 w 2108"/>
                <a:gd name="T63" fmla="*/ 680 h 988"/>
                <a:gd name="T64" fmla="*/ 1912 w 2108"/>
                <a:gd name="T65" fmla="*/ 518 h 988"/>
                <a:gd name="T66" fmla="*/ 1921 w 2108"/>
                <a:gd name="T67" fmla="*/ 518 h 988"/>
                <a:gd name="T68" fmla="*/ 2108 w 2108"/>
                <a:gd name="T69" fmla="*/ 331 h 988"/>
                <a:gd name="T70" fmla="*/ 1921 w 2108"/>
                <a:gd name="T71" fmla="*/ 145 h 9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108" h="988">
                  <a:moveTo>
                    <a:pt x="1921" y="145"/>
                  </a:moveTo>
                  <a:cubicBezTo>
                    <a:pt x="1826" y="145"/>
                    <a:pt x="1748" y="216"/>
                    <a:pt x="1736" y="307"/>
                  </a:cubicBezTo>
                  <a:cubicBezTo>
                    <a:pt x="1733" y="307"/>
                    <a:pt x="1730" y="307"/>
                    <a:pt x="1727" y="307"/>
                  </a:cubicBezTo>
                  <a:cubicBezTo>
                    <a:pt x="1689" y="307"/>
                    <a:pt x="1654" y="318"/>
                    <a:pt x="1625" y="338"/>
                  </a:cubicBezTo>
                  <a:cubicBezTo>
                    <a:pt x="1630" y="320"/>
                    <a:pt x="1633" y="302"/>
                    <a:pt x="1633" y="283"/>
                  </a:cubicBezTo>
                  <a:cubicBezTo>
                    <a:pt x="1633" y="180"/>
                    <a:pt x="1550" y="96"/>
                    <a:pt x="1447" y="96"/>
                  </a:cubicBezTo>
                  <a:cubicBezTo>
                    <a:pt x="1368" y="96"/>
                    <a:pt x="1301" y="144"/>
                    <a:pt x="1274" y="213"/>
                  </a:cubicBezTo>
                  <a:cubicBezTo>
                    <a:pt x="1243" y="190"/>
                    <a:pt x="1205" y="177"/>
                    <a:pt x="1164" y="177"/>
                  </a:cubicBezTo>
                  <a:cubicBezTo>
                    <a:pt x="1106" y="177"/>
                    <a:pt x="1055" y="203"/>
                    <a:pt x="1020" y="245"/>
                  </a:cubicBezTo>
                  <a:cubicBezTo>
                    <a:pt x="989" y="220"/>
                    <a:pt x="949" y="205"/>
                    <a:pt x="906" y="205"/>
                  </a:cubicBezTo>
                  <a:cubicBezTo>
                    <a:pt x="823" y="205"/>
                    <a:pt x="753" y="260"/>
                    <a:pt x="729" y="335"/>
                  </a:cubicBezTo>
                  <a:cubicBezTo>
                    <a:pt x="695" y="284"/>
                    <a:pt x="638" y="250"/>
                    <a:pt x="573" y="250"/>
                  </a:cubicBezTo>
                  <a:cubicBezTo>
                    <a:pt x="517" y="250"/>
                    <a:pt x="468" y="275"/>
                    <a:pt x="433" y="313"/>
                  </a:cubicBezTo>
                  <a:cubicBezTo>
                    <a:pt x="422" y="276"/>
                    <a:pt x="400" y="243"/>
                    <a:pt x="370" y="219"/>
                  </a:cubicBezTo>
                  <a:cubicBezTo>
                    <a:pt x="372" y="209"/>
                    <a:pt x="373" y="198"/>
                    <a:pt x="373" y="186"/>
                  </a:cubicBezTo>
                  <a:cubicBezTo>
                    <a:pt x="373" y="83"/>
                    <a:pt x="290" y="0"/>
                    <a:pt x="187" y="0"/>
                  </a:cubicBezTo>
                  <a:cubicBezTo>
                    <a:pt x="84" y="0"/>
                    <a:pt x="0" y="83"/>
                    <a:pt x="0" y="186"/>
                  </a:cubicBezTo>
                  <a:cubicBezTo>
                    <a:pt x="0" y="246"/>
                    <a:pt x="28" y="298"/>
                    <a:pt x="71" y="333"/>
                  </a:cubicBezTo>
                  <a:cubicBezTo>
                    <a:pt x="69" y="343"/>
                    <a:pt x="68" y="354"/>
                    <a:pt x="68" y="365"/>
                  </a:cubicBezTo>
                  <a:cubicBezTo>
                    <a:pt x="68" y="468"/>
                    <a:pt x="152" y="552"/>
                    <a:pt x="254" y="552"/>
                  </a:cubicBezTo>
                  <a:cubicBezTo>
                    <a:pt x="310" y="552"/>
                    <a:pt x="360" y="528"/>
                    <a:pt x="394" y="489"/>
                  </a:cubicBezTo>
                  <a:cubicBezTo>
                    <a:pt x="416" y="567"/>
                    <a:pt x="488" y="623"/>
                    <a:pt x="573" y="623"/>
                  </a:cubicBezTo>
                  <a:cubicBezTo>
                    <a:pt x="595" y="623"/>
                    <a:pt x="616" y="620"/>
                    <a:pt x="636" y="613"/>
                  </a:cubicBezTo>
                  <a:cubicBezTo>
                    <a:pt x="630" y="635"/>
                    <a:pt x="627" y="659"/>
                    <a:pt x="627" y="683"/>
                  </a:cubicBezTo>
                  <a:cubicBezTo>
                    <a:pt x="627" y="851"/>
                    <a:pt x="764" y="988"/>
                    <a:pt x="932" y="988"/>
                  </a:cubicBezTo>
                  <a:cubicBezTo>
                    <a:pt x="1101" y="988"/>
                    <a:pt x="1237" y="851"/>
                    <a:pt x="1237" y="683"/>
                  </a:cubicBezTo>
                  <a:cubicBezTo>
                    <a:pt x="1237" y="634"/>
                    <a:pt x="1225" y="587"/>
                    <a:pt x="1204" y="546"/>
                  </a:cubicBezTo>
                  <a:cubicBezTo>
                    <a:pt x="1265" y="532"/>
                    <a:pt x="1314" y="490"/>
                    <a:pt x="1337" y="433"/>
                  </a:cubicBezTo>
                  <a:cubicBezTo>
                    <a:pt x="1368" y="456"/>
                    <a:pt x="1406" y="469"/>
                    <a:pt x="1447" y="469"/>
                  </a:cubicBezTo>
                  <a:cubicBezTo>
                    <a:pt x="1484" y="469"/>
                    <a:pt x="1520" y="458"/>
                    <a:pt x="1549" y="438"/>
                  </a:cubicBezTo>
                  <a:cubicBezTo>
                    <a:pt x="1544" y="456"/>
                    <a:pt x="1541" y="474"/>
                    <a:pt x="1541" y="493"/>
                  </a:cubicBezTo>
                  <a:cubicBezTo>
                    <a:pt x="1541" y="596"/>
                    <a:pt x="1624" y="680"/>
                    <a:pt x="1727" y="680"/>
                  </a:cubicBezTo>
                  <a:cubicBezTo>
                    <a:pt x="1822" y="680"/>
                    <a:pt x="1900" y="609"/>
                    <a:pt x="1912" y="518"/>
                  </a:cubicBezTo>
                  <a:cubicBezTo>
                    <a:pt x="1915" y="518"/>
                    <a:pt x="1918" y="518"/>
                    <a:pt x="1921" y="518"/>
                  </a:cubicBezTo>
                  <a:cubicBezTo>
                    <a:pt x="2024" y="518"/>
                    <a:pt x="2108" y="434"/>
                    <a:pt x="2108" y="331"/>
                  </a:cubicBezTo>
                  <a:cubicBezTo>
                    <a:pt x="2108" y="229"/>
                    <a:pt x="2024" y="145"/>
                    <a:pt x="1921" y="1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Freeform 265"/>
            <p:cNvSpPr/>
            <p:nvPr userDrawn="1"/>
          </p:nvSpPr>
          <p:spPr bwMode="auto">
            <a:xfrm>
              <a:off x="3930650" y="3162301"/>
              <a:ext cx="4335463" cy="2836863"/>
            </a:xfrm>
            <a:custGeom>
              <a:avLst/>
              <a:gdLst>
                <a:gd name="T0" fmla="*/ 2683 w 2731"/>
                <a:gd name="T1" fmla="*/ 1789 h 1789"/>
                <a:gd name="T2" fmla="*/ 48 w 2731"/>
                <a:gd name="T3" fmla="*/ 1789 h 1789"/>
                <a:gd name="T4" fmla="*/ 0 w 2731"/>
                <a:gd name="T5" fmla="*/ 1741 h 1789"/>
                <a:gd name="T6" fmla="*/ 0 w 2731"/>
                <a:gd name="T7" fmla="*/ 48 h 1789"/>
                <a:gd name="T8" fmla="*/ 48 w 2731"/>
                <a:gd name="T9" fmla="*/ 0 h 1789"/>
                <a:gd name="T10" fmla="*/ 2683 w 2731"/>
                <a:gd name="T11" fmla="*/ 0 h 1789"/>
                <a:gd name="T12" fmla="*/ 2731 w 2731"/>
                <a:gd name="T13" fmla="*/ 48 h 1789"/>
                <a:gd name="T14" fmla="*/ 2731 w 2731"/>
                <a:gd name="T15" fmla="*/ 1741 h 1789"/>
                <a:gd name="T16" fmla="*/ 2683 w 2731"/>
                <a:gd name="T17" fmla="*/ 1789 h 1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31" h="1789">
                  <a:moveTo>
                    <a:pt x="2683" y="1789"/>
                  </a:moveTo>
                  <a:cubicBezTo>
                    <a:pt x="48" y="1789"/>
                    <a:pt x="48" y="1789"/>
                    <a:pt x="48" y="1789"/>
                  </a:cubicBezTo>
                  <a:cubicBezTo>
                    <a:pt x="21" y="1789"/>
                    <a:pt x="0" y="1767"/>
                    <a:pt x="0" y="1741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1" y="0"/>
                    <a:pt x="48" y="0"/>
                  </a:cubicBezTo>
                  <a:cubicBezTo>
                    <a:pt x="2683" y="0"/>
                    <a:pt x="2683" y="0"/>
                    <a:pt x="2683" y="0"/>
                  </a:cubicBezTo>
                  <a:cubicBezTo>
                    <a:pt x="2709" y="0"/>
                    <a:pt x="2731" y="22"/>
                    <a:pt x="2731" y="48"/>
                  </a:cubicBezTo>
                  <a:cubicBezTo>
                    <a:pt x="2731" y="1741"/>
                    <a:pt x="2731" y="1741"/>
                    <a:pt x="2731" y="1741"/>
                  </a:cubicBezTo>
                  <a:cubicBezTo>
                    <a:pt x="2731" y="1767"/>
                    <a:pt x="2709" y="1789"/>
                    <a:pt x="2683" y="1789"/>
                  </a:cubicBezTo>
                  <a:close/>
                </a:path>
              </a:pathLst>
            </a:custGeom>
            <a:solidFill>
              <a:srgbClr val="EB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Freeform 266"/>
            <p:cNvSpPr/>
            <p:nvPr userDrawn="1"/>
          </p:nvSpPr>
          <p:spPr bwMode="auto">
            <a:xfrm>
              <a:off x="3236913" y="5991226"/>
              <a:ext cx="5722938" cy="84138"/>
            </a:xfrm>
            <a:custGeom>
              <a:avLst/>
              <a:gdLst>
                <a:gd name="T0" fmla="*/ 3578 w 3605"/>
                <a:gd name="T1" fmla="*/ 53 h 53"/>
                <a:gd name="T2" fmla="*/ 27 w 3605"/>
                <a:gd name="T3" fmla="*/ 53 h 53"/>
                <a:gd name="T4" fmla="*/ 0 w 3605"/>
                <a:gd name="T5" fmla="*/ 27 h 53"/>
                <a:gd name="T6" fmla="*/ 0 w 3605"/>
                <a:gd name="T7" fmla="*/ 27 h 53"/>
                <a:gd name="T8" fmla="*/ 27 w 3605"/>
                <a:gd name="T9" fmla="*/ 0 h 53"/>
                <a:gd name="T10" fmla="*/ 3578 w 3605"/>
                <a:gd name="T11" fmla="*/ 0 h 53"/>
                <a:gd name="T12" fmla="*/ 3605 w 3605"/>
                <a:gd name="T13" fmla="*/ 27 h 53"/>
                <a:gd name="T14" fmla="*/ 3605 w 3605"/>
                <a:gd name="T15" fmla="*/ 27 h 53"/>
                <a:gd name="T16" fmla="*/ 3578 w 3605"/>
                <a:gd name="T17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05" h="53">
                  <a:moveTo>
                    <a:pt x="3578" y="53"/>
                  </a:moveTo>
                  <a:cubicBezTo>
                    <a:pt x="27" y="53"/>
                    <a:pt x="27" y="53"/>
                    <a:pt x="27" y="53"/>
                  </a:cubicBezTo>
                  <a:cubicBezTo>
                    <a:pt x="12" y="53"/>
                    <a:pt x="0" y="41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3578" y="0"/>
                    <a:pt x="3578" y="0"/>
                    <a:pt x="3578" y="0"/>
                  </a:cubicBezTo>
                  <a:cubicBezTo>
                    <a:pt x="3593" y="0"/>
                    <a:pt x="3605" y="12"/>
                    <a:pt x="3605" y="27"/>
                  </a:cubicBezTo>
                  <a:cubicBezTo>
                    <a:pt x="3605" y="27"/>
                    <a:pt x="3605" y="27"/>
                    <a:pt x="3605" y="27"/>
                  </a:cubicBezTo>
                  <a:cubicBezTo>
                    <a:pt x="3605" y="41"/>
                    <a:pt x="3593" y="53"/>
                    <a:pt x="3578" y="53"/>
                  </a:cubicBezTo>
                  <a:close/>
                </a:path>
              </a:pathLst>
            </a:custGeom>
            <a:solidFill>
              <a:srgbClr val="F8F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Freeform 267"/>
            <p:cNvSpPr/>
            <p:nvPr userDrawn="1"/>
          </p:nvSpPr>
          <p:spPr bwMode="auto">
            <a:xfrm>
              <a:off x="3262313" y="6070601"/>
              <a:ext cx="5670550" cy="109538"/>
            </a:xfrm>
            <a:custGeom>
              <a:avLst/>
              <a:gdLst>
                <a:gd name="T0" fmla="*/ 0 w 3572"/>
                <a:gd name="T1" fmla="*/ 0 h 69"/>
                <a:gd name="T2" fmla="*/ 261 w 3572"/>
                <a:gd name="T3" fmla="*/ 69 h 69"/>
                <a:gd name="T4" fmla="*/ 3315 w 3572"/>
                <a:gd name="T5" fmla="*/ 69 h 69"/>
                <a:gd name="T6" fmla="*/ 3572 w 3572"/>
                <a:gd name="T7" fmla="*/ 3 h 69"/>
                <a:gd name="T8" fmla="*/ 0 w 3572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2" h="69">
                  <a:moveTo>
                    <a:pt x="0" y="0"/>
                  </a:moveTo>
                  <a:cubicBezTo>
                    <a:pt x="0" y="0"/>
                    <a:pt x="143" y="69"/>
                    <a:pt x="261" y="69"/>
                  </a:cubicBezTo>
                  <a:cubicBezTo>
                    <a:pt x="380" y="69"/>
                    <a:pt x="3315" y="69"/>
                    <a:pt x="3315" y="69"/>
                  </a:cubicBezTo>
                  <a:cubicBezTo>
                    <a:pt x="3315" y="69"/>
                    <a:pt x="3454" y="60"/>
                    <a:pt x="3572" y="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EDB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Freeform 268"/>
            <p:cNvSpPr/>
            <p:nvPr userDrawn="1"/>
          </p:nvSpPr>
          <p:spPr bwMode="auto">
            <a:xfrm>
              <a:off x="5680075" y="5991226"/>
              <a:ext cx="835025" cy="50800"/>
            </a:xfrm>
            <a:custGeom>
              <a:avLst/>
              <a:gdLst>
                <a:gd name="T0" fmla="*/ 0 w 526"/>
                <a:gd name="T1" fmla="*/ 0 h 32"/>
                <a:gd name="T2" fmla="*/ 41 w 526"/>
                <a:gd name="T3" fmla="*/ 32 h 32"/>
                <a:gd name="T4" fmla="*/ 485 w 526"/>
                <a:gd name="T5" fmla="*/ 32 h 32"/>
                <a:gd name="T6" fmla="*/ 526 w 526"/>
                <a:gd name="T7" fmla="*/ 0 h 32"/>
                <a:gd name="T8" fmla="*/ 0 w 526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6" h="32">
                  <a:moveTo>
                    <a:pt x="0" y="0"/>
                  </a:moveTo>
                  <a:cubicBezTo>
                    <a:pt x="5" y="19"/>
                    <a:pt x="22" y="32"/>
                    <a:pt x="41" y="32"/>
                  </a:cubicBezTo>
                  <a:cubicBezTo>
                    <a:pt x="485" y="32"/>
                    <a:pt x="485" y="32"/>
                    <a:pt x="485" y="32"/>
                  </a:cubicBezTo>
                  <a:cubicBezTo>
                    <a:pt x="505" y="32"/>
                    <a:pt x="522" y="19"/>
                    <a:pt x="52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7D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Rectangle 269"/>
            <p:cNvSpPr>
              <a:spLocks noChangeArrowheads="1"/>
            </p:cNvSpPr>
            <p:nvPr userDrawn="1"/>
          </p:nvSpPr>
          <p:spPr bwMode="auto">
            <a:xfrm>
              <a:off x="4086225" y="3365501"/>
              <a:ext cx="3995738" cy="2516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t>2021/3/3</a:t>
            </a:fld>
            <a:endParaRPr lang="zh-CN" altLang="en-US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副标题 1109"/>
          <p:cNvSpPr>
            <a:spLocks noGrp="1"/>
          </p:cNvSpPr>
          <p:nvPr>
            <p:ph type="subTitle" idx="1"/>
          </p:nvPr>
        </p:nvSpPr>
        <p:spPr>
          <a:xfrm>
            <a:off x="2017344" y="1826415"/>
            <a:ext cx="8250638" cy="558799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2021/01/18</a:t>
            </a:r>
          </a:p>
        </p:txBody>
      </p:sp>
      <p:sp>
        <p:nvSpPr>
          <p:cNvPr id="1105" name="标题 1104"/>
          <p:cNvSpPr>
            <a:spLocks noGrp="1"/>
          </p:cNvSpPr>
          <p:nvPr>
            <p:ph type="ctrTitle"/>
          </p:nvPr>
        </p:nvSpPr>
        <p:spPr>
          <a:xfrm>
            <a:off x="2037664" y="742297"/>
            <a:ext cx="8250638" cy="1226299"/>
          </a:xfrm>
        </p:spPr>
        <p:txBody>
          <a:bodyPr/>
          <a:lstStyle/>
          <a:p>
            <a:r>
              <a:rPr lang="en-US" altLang="zh-CN" dirty="0" err="1">
                <a:solidFill>
                  <a:schemeClr val="tx1"/>
                </a:solidFill>
              </a:rPr>
              <a:t>Virtualization of COVID-19</a:t>
            </a:r>
            <a:endParaRPr lang="zh-CN" altLang="en-US" dirty="0" err="1">
              <a:solidFill>
                <a:schemeClr val="tx1"/>
              </a:solidFill>
            </a:endParaRPr>
          </a:p>
        </p:txBody>
      </p:sp>
      <p:grpSp>
        <p:nvGrpSpPr>
          <p:cNvPr id="6" name="5ad742a4-ae04-42d1-8744-bff349258f05" descr="YggAAB+LCAAAAAAABADVVNuO2jAQ/Re3fWNRdlt6yRvpihb1hgpqu6p48CYDceXYyHFW7KL8+46TODgXYOlLVfGCZ854zjkz8Y481/cbID6ZJ1Tpa0bXiiZTDQkZkGlEfJFxPiABExET6w9KZpuU+L93dZmb+cl0/IPyDEytYJpRXh79Dt7CvjDBkiypYN7QwxDdOqFLrwyyKOLgwqZCg7qrO1yaWPF/rhU2mEiVUI0Nd17+glQp4r+9Gnq5KY5gi0UDsihpWT4VPWNAr06TMDJnMtVMin3FjKJvgJR6xLaK9lCkBUqzkPIxZ2uRgDCMUQDoMMbsR6nYgxS6mf8MK43JTwCbyr45e8B2K8pTsCbEdANfsY3VVgSw6jtwqtldA9CIkbzWVGOMFS2U24csax/3vqBKpNuwNx8ctGYBW32emabCdbJv7IekFHSKlnvmFYPzaFtP/modWsWumG+rVQr61wxUiGyC+6b35bK3Mc48/Atv+Noibg7dcvFy+KYLcq/xnD6N00116uzaXKrbY6vm3H5oOO4VvTvWNb1vaMuesdWv1HvJpTr9SllYJ48usBAWMSRgMQsm9FhESDayzgWKrWMtIE2tebd/INROmT8yqCyN8c5nk8koeBdcj4hV6uV9T5Vt+NSnqoV/ymYWJd19HIdmRSrmzjZ0dFr6Jye87KhqjLIMHvn+/pm2q3Oelv9D26uTc+v9Go+JW+LvEaSb53diCAAA"/>
          <p:cNvGrpSpPr>
            <a:grpSpLocks noChangeAspect="1"/>
          </p:cNvGrpSpPr>
          <p:nvPr/>
        </p:nvGrpSpPr>
        <p:grpSpPr>
          <a:xfrm>
            <a:off x="4411438" y="3602748"/>
            <a:ext cx="3503090" cy="1829532"/>
            <a:chOff x="2114550" y="1304925"/>
            <a:chExt cx="7915275" cy="4133850"/>
          </a:xfrm>
        </p:grpSpPr>
        <p:sp>
          <p:nvSpPr>
            <p:cNvPr id="7" name="AreaShape"/>
            <p:cNvSpPr/>
            <p:nvPr/>
          </p:nvSpPr>
          <p:spPr>
            <a:xfrm>
              <a:off x="2114550" y="1304925"/>
              <a:ext cx="7915275" cy="41338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SorbShape"/>
            <p:cNvSpPr/>
            <p:nvPr/>
          </p:nvSpPr>
          <p:spPr bwMode="auto">
            <a:xfrm>
              <a:off x="6494259" y="1881971"/>
              <a:ext cx="980392" cy="1546356"/>
            </a:xfrm>
            <a:custGeom>
              <a:avLst/>
              <a:gdLst>
                <a:gd name="connsiteX0" fmla="*/ 490196 w 980392"/>
                <a:gd name="connsiteY0" fmla="*/ 757241 h 1546356"/>
                <a:gd name="connsiteX1" fmla="*/ 146632 w 980392"/>
                <a:gd name="connsiteY1" fmla="*/ 1101442 h 1546356"/>
                <a:gd name="connsiteX2" fmla="*/ 833760 w 980392"/>
                <a:gd name="connsiteY2" fmla="*/ 1101442 h 1546356"/>
                <a:gd name="connsiteX3" fmla="*/ 490196 w 980392"/>
                <a:gd name="connsiteY3" fmla="*/ 757241 h 1546356"/>
                <a:gd name="connsiteX4" fmla="*/ 490197 w 980392"/>
                <a:gd name="connsiteY4" fmla="*/ 253688 h 1546356"/>
                <a:gd name="connsiteX5" fmla="*/ 285588 w 980392"/>
                <a:gd name="connsiteY5" fmla="*/ 458297 h 1546356"/>
                <a:gd name="connsiteX6" fmla="*/ 490197 w 980392"/>
                <a:gd name="connsiteY6" fmla="*/ 662906 h 1546356"/>
                <a:gd name="connsiteX7" fmla="*/ 694806 w 980392"/>
                <a:gd name="connsiteY7" fmla="*/ 458297 h 1546356"/>
                <a:gd name="connsiteX8" fmla="*/ 490197 w 980392"/>
                <a:gd name="connsiteY8" fmla="*/ 253688 h 1546356"/>
                <a:gd name="connsiteX9" fmla="*/ 57068 w 980392"/>
                <a:gd name="connsiteY9" fmla="*/ 0 h 1546356"/>
                <a:gd name="connsiteX10" fmla="*/ 923325 w 980392"/>
                <a:gd name="connsiteY10" fmla="*/ 0 h 1546356"/>
                <a:gd name="connsiteX11" fmla="*/ 980392 w 980392"/>
                <a:gd name="connsiteY11" fmla="*/ 54627 h 1546356"/>
                <a:gd name="connsiteX12" fmla="*/ 980392 w 980392"/>
                <a:gd name="connsiteY12" fmla="*/ 1235404 h 1546356"/>
                <a:gd name="connsiteX13" fmla="*/ 923325 w 980392"/>
                <a:gd name="connsiteY13" fmla="*/ 1290031 h 1546356"/>
                <a:gd name="connsiteX14" fmla="*/ 690664 w 980392"/>
                <a:gd name="connsiteY14" fmla="*/ 1290031 h 1546356"/>
                <a:gd name="connsiteX15" fmla="*/ 556043 w 980392"/>
                <a:gd name="connsiteY15" fmla="*/ 1546356 h 1546356"/>
                <a:gd name="connsiteX16" fmla="*/ 422886 w 980392"/>
                <a:gd name="connsiteY16" fmla="*/ 1290031 h 1546356"/>
                <a:gd name="connsiteX17" fmla="*/ 57068 w 980392"/>
                <a:gd name="connsiteY17" fmla="*/ 1290031 h 1546356"/>
                <a:gd name="connsiteX18" fmla="*/ 0 w 980392"/>
                <a:gd name="connsiteY18" fmla="*/ 1235404 h 1546356"/>
                <a:gd name="connsiteX19" fmla="*/ 0 w 980392"/>
                <a:gd name="connsiteY19" fmla="*/ 54627 h 1546356"/>
                <a:gd name="connsiteX20" fmla="*/ 57068 w 980392"/>
                <a:gd name="connsiteY20" fmla="*/ 0 h 154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0392" h="1546356">
                  <a:moveTo>
                    <a:pt x="490196" y="757241"/>
                  </a:moveTo>
                  <a:cubicBezTo>
                    <a:pt x="300885" y="757241"/>
                    <a:pt x="146632" y="910375"/>
                    <a:pt x="146632" y="1101442"/>
                  </a:cubicBezTo>
                  <a:cubicBezTo>
                    <a:pt x="833760" y="1101442"/>
                    <a:pt x="833760" y="1101442"/>
                    <a:pt x="833760" y="1101442"/>
                  </a:cubicBezTo>
                  <a:cubicBezTo>
                    <a:pt x="833760" y="910375"/>
                    <a:pt x="679507" y="757241"/>
                    <a:pt x="490196" y="757241"/>
                  </a:cubicBezTo>
                  <a:close/>
                  <a:moveTo>
                    <a:pt x="490197" y="253688"/>
                  </a:moveTo>
                  <a:cubicBezTo>
                    <a:pt x="377195" y="253688"/>
                    <a:pt x="285588" y="345295"/>
                    <a:pt x="285588" y="458297"/>
                  </a:cubicBezTo>
                  <a:cubicBezTo>
                    <a:pt x="285588" y="571299"/>
                    <a:pt x="377195" y="662906"/>
                    <a:pt x="490197" y="662906"/>
                  </a:cubicBezTo>
                  <a:cubicBezTo>
                    <a:pt x="603199" y="662906"/>
                    <a:pt x="694806" y="571299"/>
                    <a:pt x="694806" y="458297"/>
                  </a:cubicBezTo>
                  <a:cubicBezTo>
                    <a:pt x="694806" y="345295"/>
                    <a:pt x="603199" y="253688"/>
                    <a:pt x="490197" y="253688"/>
                  </a:cubicBezTo>
                  <a:close/>
                  <a:moveTo>
                    <a:pt x="57068" y="0"/>
                  </a:moveTo>
                  <a:cubicBezTo>
                    <a:pt x="57068" y="0"/>
                    <a:pt x="57068" y="0"/>
                    <a:pt x="923325" y="0"/>
                  </a:cubicBezTo>
                  <a:cubicBezTo>
                    <a:pt x="955517" y="0"/>
                    <a:pt x="980392" y="25212"/>
                    <a:pt x="980392" y="54627"/>
                  </a:cubicBezTo>
                  <a:cubicBezTo>
                    <a:pt x="980392" y="54627"/>
                    <a:pt x="980392" y="54627"/>
                    <a:pt x="980392" y="1235404"/>
                  </a:cubicBezTo>
                  <a:cubicBezTo>
                    <a:pt x="980392" y="1264819"/>
                    <a:pt x="955517" y="1290031"/>
                    <a:pt x="923325" y="1290031"/>
                  </a:cubicBezTo>
                  <a:cubicBezTo>
                    <a:pt x="923325" y="1290031"/>
                    <a:pt x="923325" y="1290031"/>
                    <a:pt x="690664" y="1290031"/>
                  </a:cubicBezTo>
                  <a:cubicBezTo>
                    <a:pt x="690664" y="1290031"/>
                    <a:pt x="690664" y="1290031"/>
                    <a:pt x="556043" y="1546356"/>
                  </a:cubicBezTo>
                  <a:cubicBezTo>
                    <a:pt x="556043" y="1546356"/>
                    <a:pt x="556043" y="1546356"/>
                    <a:pt x="422886" y="1290031"/>
                  </a:cubicBezTo>
                  <a:cubicBezTo>
                    <a:pt x="422886" y="1290031"/>
                    <a:pt x="422886" y="1290031"/>
                    <a:pt x="57068" y="1290031"/>
                  </a:cubicBezTo>
                  <a:cubicBezTo>
                    <a:pt x="26339" y="1290031"/>
                    <a:pt x="0" y="1264819"/>
                    <a:pt x="0" y="1235404"/>
                  </a:cubicBezTo>
                  <a:cubicBezTo>
                    <a:pt x="0" y="1235404"/>
                    <a:pt x="0" y="1235404"/>
                    <a:pt x="0" y="54627"/>
                  </a:cubicBezTo>
                  <a:cubicBezTo>
                    <a:pt x="0" y="25212"/>
                    <a:pt x="26339" y="0"/>
                    <a:pt x="57068" y="0"/>
                  </a:cubicBez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RelativeShape"/>
            <p:cNvSpPr/>
            <p:nvPr/>
          </p:nvSpPr>
          <p:spPr>
            <a:xfrm>
              <a:off x="2827382" y="3555831"/>
              <a:ext cx="5194410" cy="462477"/>
            </a:xfrm>
            <a:prstGeom prst="roundRect">
              <a:avLst>
                <a:gd name="adj" fmla="val 50000"/>
              </a:avLst>
            </a:prstGeom>
            <a:pattFill prst="dkDnDiag">
              <a:fgClr>
                <a:schemeClr val="tx2">
                  <a:lumMod val="40000"/>
                  <a:lumOff val="60000"/>
                </a:schemeClr>
              </a:fgClr>
              <a:bgClr>
                <a:schemeClr val="tx2">
                  <a:lumMod val="20000"/>
                  <a:lumOff val="80000"/>
                </a:schemeClr>
              </a:bgClr>
            </a:patt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ValueShape"/>
            <p:cNvSpPr/>
            <p:nvPr/>
          </p:nvSpPr>
          <p:spPr>
            <a:xfrm>
              <a:off x="2827382" y="3555831"/>
              <a:ext cx="4259416" cy="46247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ValueText"/>
            <p:cNvSpPr txBox="1"/>
            <p:nvPr/>
          </p:nvSpPr>
          <p:spPr>
            <a:xfrm>
              <a:off x="8437057" y="3429000"/>
              <a:ext cx="785744" cy="589308"/>
            </a:xfrm>
            <a:prstGeom prst="rect">
              <a:avLst/>
            </a:prstGeom>
            <a:noFill/>
          </p:spPr>
          <p:txBody>
            <a:bodyPr wrap="none" anchor="ctr" anchorCtr="1">
              <a:prstTxWarp prst="textPlain">
                <a:avLst/>
              </a:prstTxWarp>
              <a:noAutofit/>
            </a:bodyPr>
            <a:lstStyle/>
            <a:p>
              <a:pPr algn="ctr"/>
              <a:r>
                <a:rPr lang="en-US" altLang="zh-CN" sz="360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82%</a:t>
              </a:r>
            </a:p>
          </p:txBody>
        </p:sp>
        <p:sp>
          <p:nvSpPr>
            <p:cNvPr id="12" name="CustomText1"/>
            <p:cNvSpPr/>
            <p:nvPr/>
          </p:nvSpPr>
          <p:spPr>
            <a:xfrm>
              <a:off x="2789071" y="4050899"/>
              <a:ext cx="3116353" cy="679264"/>
            </a:xfrm>
            <a:prstGeom prst="rect">
              <a:avLst/>
            </a:prstGeom>
            <a:noFill/>
          </p:spPr>
          <p:txBody>
            <a:bodyPr wrap="none" lIns="90000" tIns="46800" rIns="90000" bIns="46800" anchor="ctr">
              <a:noAutofit/>
            </a:bodyPr>
            <a:lstStyle/>
            <a:p>
              <a:r>
                <a:rPr lang="zh-CN" altLang="en-US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❗</a:t>
              </a:r>
              <a:r>
                <a:rPr lang="en-US" altLang="zh-CN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COVID-19</a:t>
              </a:r>
            </a:p>
          </p:txBody>
        </p:sp>
        <p:sp>
          <p:nvSpPr>
            <p:cNvPr id="13" name="CustomText2"/>
            <p:cNvSpPr/>
            <p:nvPr/>
          </p:nvSpPr>
          <p:spPr>
            <a:xfrm>
              <a:off x="2789071" y="4845676"/>
              <a:ext cx="3116353" cy="477586"/>
            </a:xfrm>
            <a:prstGeom prst="rect">
              <a:avLst/>
            </a:prstGeom>
            <a:noFill/>
          </p:spPr>
          <p:txBody>
            <a:bodyPr wrap="none" lIns="90000" tIns="46800" rIns="90000" bIns="46800" anchor="ctr" anchorCtr="0">
              <a:normAutofit fontScale="52500" lnSpcReduction="20000"/>
            </a:bodyPr>
            <a:lstStyle/>
            <a:p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cxnSp>
          <p:nvCxnSpPr>
            <p:cNvPr id="14" name="ExtraShape"/>
            <p:cNvCxnSpPr/>
            <p:nvPr/>
          </p:nvCxnSpPr>
          <p:spPr>
            <a:xfrm>
              <a:off x="2910371" y="4733620"/>
              <a:ext cx="371988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2279B3-4100-417B-A041-46BA16BA66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/>
          <a:lstStyle/>
          <a:p>
            <a:r>
              <a:rPr lang="en-US" altLang="zh-CN" dirty="0">
                <a:sym typeface="+mn-lt"/>
              </a:rPr>
              <a:t>Contributions of the Group</a:t>
            </a:r>
            <a:endParaRPr lang="en-US" altLang="zh-CN" dirty="0">
              <a:latin typeface="+mn-lt"/>
              <a:ea typeface="+mn-ea"/>
              <a:sym typeface="+mn-lt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6" name="标题 1"/>
          <p:cNvSpPr>
            <a:spLocks noGrp="1"/>
          </p:cNvSpPr>
          <p:nvPr/>
        </p:nvSpPr>
        <p:spPr>
          <a:xfrm>
            <a:off x="860425" y="1680845"/>
            <a:ext cx="10133965" cy="32715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fontAlgn="auto">
              <a:lnSpc>
                <a:spcPct val="190000"/>
              </a:lnSpc>
              <a:buFont typeface="Arial" panose="020B0604020202020204" pitchFamily="34" charset="0"/>
              <a:buChar char="•"/>
            </a:pPr>
            <a:endParaRPr lang="en-US" altLang="zh-CN" sz="2400" b="0" dirty="0">
              <a:latin typeface="+mn-lt"/>
              <a:ea typeface="+mn-ea"/>
              <a:sym typeface="+mn-lt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9644115"/>
              </p:ext>
            </p:extLst>
          </p:nvPr>
        </p:nvGraphicFramePr>
        <p:xfrm>
          <a:off x="1490381" y="1665067"/>
          <a:ext cx="9312910" cy="376555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1266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862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82775">
                <a:tc>
                  <a:txBody>
                    <a:bodyPr/>
                    <a:lstStyle/>
                    <a:p>
                      <a:pPr algn="ctr" fontAlgn="auto">
                        <a:lnSpc>
                          <a:spcPct val="150000"/>
                        </a:lnSpc>
                      </a:pP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auto">
                        <a:lnSpc>
                          <a:spcPct val="150000"/>
                        </a:lnSpc>
                      </a:pPr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E</a:t>
                      </a:r>
                      <a:r>
                        <a:rPr lang="zh-CN" altLang="en-US" b="0" dirty="0">
                          <a:solidFill>
                            <a:schemeClr val="tx1"/>
                          </a:solidFill>
                        </a:rPr>
                        <a:t>pidemic distribution map, </a:t>
                      </a:r>
                    </a:p>
                    <a:p>
                      <a:pPr algn="ctr" fontAlgn="auto">
                        <a:lnSpc>
                          <a:spcPct val="150000"/>
                        </a:lnSpc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O</a:t>
                      </a:r>
                      <a:r>
                        <a:rPr lang="zh-CN" altLang="en-US" b="0" dirty="0">
                          <a:solidFill>
                            <a:schemeClr val="tx1"/>
                          </a:solidFill>
                        </a:rPr>
                        <a:t>perations </a:t>
                      </a:r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of Bar Graph</a:t>
                      </a:r>
                      <a:r>
                        <a:rPr lang="zh-CN" altLang="en-US" b="0" dirty="0">
                          <a:solidFill>
                            <a:schemeClr val="tx1"/>
                          </a:solidFill>
                        </a:rPr>
                        <a:t>, </a:t>
                      </a:r>
                    </a:p>
                    <a:p>
                      <a:pPr algn="ctr" fontAlgn="auto">
                        <a:lnSpc>
                          <a:spcPct val="150000"/>
                        </a:lnSpc>
                      </a:pPr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H</a:t>
                      </a:r>
                      <a:r>
                        <a:rPr lang="zh-CN" altLang="en-US" b="0" dirty="0">
                          <a:solidFill>
                            <a:schemeClr val="tx1"/>
                          </a:solidFill>
                        </a:rPr>
                        <a:t>tml+css5 web page </a:t>
                      </a:r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zh-CN" altLang="en-US" b="0" dirty="0">
                          <a:solidFill>
                            <a:schemeClr val="tx1"/>
                          </a:solidFill>
                        </a:rPr>
                        <a:t> overview, services,</a:t>
                      </a:r>
                    </a:p>
                    <a:p>
                      <a:pPr algn="ctr" fontAlgn="auto">
                        <a:lnSpc>
                          <a:spcPct val="150000"/>
                        </a:lnSpc>
                      </a:pPr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Slides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82775">
                <a:tc>
                  <a:txBody>
                    <a:bodyPr/>
                    <a:lstStyle/>
                    <a:p>
                      <a:pPr algn="ctr" fontAlgn="auto">
                        <a:lnSpc>
                          <a:spcPct val="150000"/>
                        </a:lnSpc>
                      </a:pP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auto">
                        <a:lnSpc>
                          <a:spcPct val="150000"/>
                        </a:lnSpc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Epidemic heat map, </a:t>
                      </a:r>
                    </a:p>
                    <a:p>
                      <a:pPr algn="ctr" fontAlgn="auto">
                        <a:lnSpc>
                          <a:spcPct val="150000"/>
                        </a:lnSpc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sym typeface="+mn-ea"/>
                        </a:rPr>
                        <a:t>O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sym typeface="+mn-ea"/>
                        </a:rPr>
                        <a:t>perations </a:t>
                      </a:r>
                      <a:r>
                        <a:rPr lang="en-US" altLang="zh-CN" sz="1800" dirty="0">
                          <a:solidFill>
                            <a:schemeClr val="tx1"/>
                          </a:solidFill>
                          <a:sym typeface="+mn-ea"/>
                        </a:rPr>
                        <a:t>of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 of Bar Graph, </a:t>
                      </a:r>
                    </a:p>
                    <a:p>
                      <a:pPr algn="ctr" fontAlgn="auto">
                        <a:lnSpc>
                          <a:spcPct val="150000"/>
                        </a:lnSpc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Html+css5 webpage : treatment, prevention,  </a:t>
                      </a:r>
                    </a:p>
                    <a:p>
                      <a:pPr algn="ctr" fontAlgn="auto">
                        <a:lnSpc>
                          <a:spcPct val="150000"/>
                        </a:lnSpc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Demonstration videos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3382962" y="3840674"/>
            <a:ext cx="5426076" cy="610272"/>
          </a:xfrm>
        </p:spPr>
        <p:txBody>
          <a:bodyPr>
            <a:normAutofit/>
          </a:bodyPr>
          <a:lstStyle/>
          <a:p>
            <a:r>
              <a:rPr lang="en-US" sz="2800" b="0" dirty="0">
                <a:solidFill>
                  <a:schemeClr val="tx1"/>
                </a:solidFill>
              </a:rPr>
              <a:t>For our country, for our world.</a:t>
            </a:r>
          </a:p>
        </p:txBody>
      </p:sp>
      <p:sp>
        <p:nvSpPr>
          <p:cNvPr id="3" name="标题 4"/>
          <p:cNvSpPr txBox="1"/>
          <p:nvPr/>
        </p:nvSpPr>
        <p:spPr>
          <a:xfrm>
            <a:off x="2804454" y="1814734"/>
            <a:ext cx="6583092" cy="1263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800" dirty="0"/>
              <a:t>Thanks</a:t>
            </a:r>
            <a:r>
              <a:rPr lang="en-US" altLang="zh-CN" sz="6000" dirty="0"/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99827" y="1685534"/>
            <a:ext cx="10773366" cy="4210007"/>
            <a:chOff x="757282" y="1700808"/>
            <a:chExt cx="10773365" cy="4143607"/>
          </a:xfrm>
        </p:grpSpPr>
        <p:grpSp>
          <p:nvGrpSpPr>
            <p:cNvPr id="6" name="2b751056-6b97-492c-b763-340acee7e99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2"/>
              </p:custDataLst>
            </p:nvPr>
          </p:nvGrpSpPr>
          <p:grpSpPr>
            <a:xfrm>
              <a:off x="757282" y="1700808"/>
              <a:ext cx="10773365" cy="4143607"/>
              <a:chOff x="1175743" y="1700808"/>
              <a:chExt cx="10354509" cy="4143607"/>
            </a:xfrm>
          </p:grpSpPr>
          <p:sp>
            <p:nvSpPr>
              <p:cNvPr id="7" name="iṡľïḑè"/>
              <p:cNvSpPr txBox="1"/>
              <p:nvPr/>
            </p:nvSpPr>
            <p:spPr bwMode="auto">
              <a:xfrm>
                <a:off x="3831957" y="1840799"/>
                <a:ext cx="7698295" cy="4003616"/>
              </a:xfrm>
              <a:prstGeom prst="rect">
                <a:avLst/>
              </a:prstGeom>
              <a:noFill/>
            </p:spPr>
            <p:txBody>
              <a:bodyPr wrap="square" tIns="0" anchor="t">
                <a:noAutofit/>
              </a:bodyPr>
              <a:lstStyle>
                <a:defPPr>
                  <a:defRPr lang="zh-CN"/>
                </a:defPPr>
                <a:lvl1pPr>
                  <a:defRPr sz="1600" b="1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</a:defRPr>
                </a:lvl1pPr>
                <a:lvl2pPr marL="742950" indent="-28575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3pPr>
                <a:lvl4pPr marL="16002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4pPr>
                <a:lvl5pPr marL="20574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9pPr>
              </a:lstStyle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zh-CN" sz="2800" b="0" dirty="0">
                    <a:latin typeface="+mn-lt"/>
                    <a:ea typeface="+mn-ea"/>
                    <a:sym typeface="+mn-lt"/>
                  </a:rPr>
                  <a:t>Background Introduction</a:t>
                </a: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zh-CN" sz="2800" b="0" dirty="0">
                    <a:latin typeface="+mn-lt"/>
                    <a:ea typeface="+mn-ea"/>
                    <a:sym typeface="+mn-lt"/>
                  </a:rPr>
                  <a:t>Achievement Display</a:t>
                </a: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zh-CN" sz="2800" b="0" dirty="0">
                    <a:latin typeface="+mn-lt"/>
                    <a:ea typeface="+mn-ea"/>
                    <a:sym typeface="+mn-lt"/>
                  </a:rPr>
                  <a:t>Improvements and Prospects</a:t>
                </a: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zh-CN" sz="2800" b="0" dirty="0">
                    <a:latin typeface="+mn-lt"/>
                    <a:ea typeface="+mn-ea"/>
                    <a:sym typeface="+mn-lt"/>
                  </a:rPr>
                  <a:t>Contributions of the Group</a:t>
                </a:r>
              </a:p>
            </p:txBody>
          </p:sp>
          <p:cxnSp>
            <p:nvCxnSpPr>
              <p:cNvPr id="8" name="直接连接符 7"/>
              <p:cNvCxnSpPr/>
              <p:nvPr/>
            </p:nvCxnSpPr>
            <p:spPr>
              <a:xfrm>
                <a:off x="3696888" y="1780800"/>
                <a:ext cx="0" cy="4003616"/>
              </a:xfrm>
              <a:prstGeom prst="line">
                <a:avLst/>
              </a:prstGeom>
              <a:solidFill>
                <a:srgbClr val="FFCC00"/>
              </a:solidFill>
              <a:ln w="3175" cap="flat" cmpd="sng" algn="ctr">
                <a:solidFill>
                  <a:schemeClr val="bg1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9" name="išľïḋé"/>
              <p:cNvSpPr txBox="1"/>
              <p:nvPr/>
            </p:nvSpPr>
            <p:spPr>
              <a:xfrm>
                <a:off x="1175743" y="1700808"/>
                <a:ext cx="2521108" cy="51373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endParaRPr lang="tr-TR" sz="280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10" name="poetry_91022"/>
            <p:cNvSpPr>
              <a:spLocks noChangeAspect="1"/>
            </p:cNvSpPr>
            <p:nvPr/>
          </p:nvSpPr>
          <p:spPr bwMode="auto">
            <a:xfrm>
              <a:off x="2379533" y="4867348"/>
              <a:ext cx="870506" cy="915667"/>
            </a:xfrm>
            <a:custGeom>
              <a:avLst/>
              <a:gdLst>
                <a:gd name="T0" fmla="*/ 3353 w 5127"/>
                <a:gd name="T1" fmla="*/ 1728 h 5401"/>
                <a:gd name="T2" fmla="*/ 2183 w 5127"/>
                <a:gd name="T3" fmla="*/ 1608 h 5401"/>
                <a:gd name="T4" fmla="*/ 3353 w 5127"/>
                <a:gd name="T5" fmla="*/ 1488 h 5401"/>
                <a:gd name="T6" fmla="*/ 3103 w 5127"/>
                <a:gd name="T7" fmla="*/ 2231 h 5401"/>
                <a:gd name="T8" fmla="*/ 3103 w 5127"/>
                <a:gd name="T9" fmla="*/ 1991 h 5401"/>
                <a:gd name="T10" fmla="*/ 2432 w 5127"/>
                <a:gd name="T11" fmla="*/ 2111 h 5401"/>
                <a:gd name="T12" fmla="*/ 3103 w 5127"/>
                <a:gd name="T13" fmla="*/ 2231 h 5401"/>
                <a:gd name="T14" fmla="*/ 3353 w 5127"/>
                <a:gd name="T15" fmla="*/ 2648 h 5401"/>
                <a:gd name="T16" fmla="*/ 2183 w 5127"/>
                <a:gd name="T17" fmla="*/ 2768 h 5401"/>
                <a:gd name="T18" fmla="*/ 3353 w 5127"/>
                <a:gd name="T19" fmla="*/ 2888 h 5401"/>
                <a:gd name="T20" fmla="*/ 2552 w 5127"/>
                <a:gd name="T21" fmla="*/ 3151 h 5401"/>
                <a:gd name="T22" fmla="*/ 2552 w 5127"/>
                <a:gd name="T23" fmla="*/ 3391 h 5401"/>
                <a:gd name="T24" fmla="*/ 3223 w 5127"/>
                <a:gd name="T25" fmla="*/ 3271 h 5401"/>
                <a:gd name="T26" fmla="*/ 2552 w 5127"/>
                <a:gd name="T27" fmla="*/ 3151 h 5401"/>
                <a:gd name="T28" fmla="*/ 4448 w 5127"/>
                <a:gd name="T29" fmla="*/ 1442 h 5401"/>
                <a:gd name="T30" fmla="*/ 4688 w 5127"/>
                <a:gd name="T31" fmla="*/ 1442 h 5401"/>
                <a:gd name="T32" fmla="*/ 3988 w 5127"/>
                <a:gd name="T33" fmla="*/ 0 h 5401"/>
                <a:gd name="T34" fmla="*/ 0 w 5127"/>
                <a:gd name="T35" fmla="*/ 604 h 5401"/>
                <a:gd name="T36" fmla="*/ 120 w 5127"/>
                <a:gd name="T37" fmla="*/ 1792 h 5401"/>
                <a:gd name="T38" fmla="*/ 686 w 5127"/>
                <a:gd name="T39" fmla="*/ 1672 h 5401"/>
                <a:gd name="T40" fmla="*/ 240 w 5127"/>
                <a:gd name="T41" fmla="*/ 1552 h 5401"/>
                <a:gd name="T42" fmla="*/ 604 w 5127"/>
                <a:gd name="T43" fmla="*/ 240 h 5401"/>
                <a:gd name="T44" fmla="*/ 968 w 5127"/>
                <a:gd name="T45" fmla="*/ 4179 h 5401"/>
                <a:gd name="T46" fmla="*/ 3904 w 5127"/>
                <a:gd name="T47" fmla="*/ 4879 h 5401"/>
                <a:gd name="T48" fmla="*/ 3904 w 5127"/>
                <a:gd name="T49" fmla="*/ 4639 h 5401"/>
                <a:gd name="T50" fmla="*/ 1208 w 5127"/>
                <a:gd name="T51" fmla="*/ 4179 h 5401"/>
                <a:gd name="T52" fmla="*/ 1086 w 5127"/>
                <a:gd name="T53" fmla="*/ 240 h 5401"/>
                <a:gd name="T54" fmla="*/ 4448 w 5127"/>
                <a:gd name="T55" fmla="*/ 700 h 5401"/>
                <a:gd name="T56" fmla="*/ 4568 w 5127"/>
                <a:gd name="T57" fmla="*/ 2000 h 5401"/>
                <a:gd name="T58" fmla="*/ 4568 w 5127"/>
                <a:gd name="T59" fmla="*/ 2240 h 5401"/>
                <a:gd name="T60" fmla="*/ 4887 w 5127"/>
                <a:gd name="T61" fmla="*/ 2340 h 5401"/>
                <a:gd name="T62" fmla="*/ 5007 w 5127"/>
                <a:gd name="T63" fmla="*/ 3838 h 5401"/>
                <a:gd name="T64" fmla="*/ 5127 w 5127"/>
                <a:gd name="T65" fmla="*/ 2340 h 5401"/>
                <a:gd name="T66" fmla="*/ 4568 w 5127"/>
                <a:gd name="T67" fmla="*/ 5139 h 5401"/>
                <a:gd name="T68" fmla="*/ 4448 w 5127"/>
                <a:gd name="T69" fmla="*/ 5281 h 5401"/>
                <a:gd name="T70" fmla="*/ 4688 w 5127"/>
                <a:gd name="T71" fmla="*/ 5281 h 5401"/>
                <a:gd name="T72" fmla="*/ 4568 w 5127"/>
                <a:gd name="T73" fmla="*/ 5139 h 5401"/>
                <a:gd name="T74" fmla="*/ 4448 w 5127"/>
                <a:gd name="T75" fmla="*/ 2559 h 5401"/>
                <a:gd name="T76" fmla="*/ 4568 w 5127"/>
                <a:gd name="T77" fmla="*/ 4974 h 5401"/>
                <a:gd name="T78" fmla="*/ 4688 w 5127"/>
                <a:gd name="T79" fmla="*/ 2559 h 5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127" h="5401">
                  <a:moveTo>
                    <a:pt x="3473" y="1608"/>
                  </a:moveTo>
                  <a:cubicBezTo>
                    <a:pt x="3473" y="1674"/>
                    <a:pt x="3419" y="1728"/>
                    <a:pt x="3353" y="1728"/>
                  </a:cubicBezTo>
                  <a:lnTo>
                    <a:pt x="2303" y="1728"/>
                  </a:lnTo>
                  <a:cubicBezTo>
                    <a:pt x="2236" y="1728"/>
                    <a:pt x="2183" y="1674"/>
                    <a:pt x="2183" y="1608"/>
                  </a:cubicBezTo>
                  <a:cubicBezTo>
                    <a:pt x="2183" y="1542"/>
                    <a:pt x="2236" y="1488"/>
                    <a:pt x="2303" y="1488"/>
                  </a:cubicBezTo>
                  <a:lnTo>
                    <a:pt x="3353" y="1488"/>
                  </a:lnTo>
                  <a:cubicBezTo>
                    <a:pt x="3419" y="1488"/>
                    <a:pt x="3473" y="1542"/>
                    <a:pt x="3473" y="1608"/>
                  </a:cubicBezTo>
                  <a:close/>
                  <a:moveTo>
                    <a:pt x="3103" y="2231"/>
                  </a:moveTo>
                  <a:cubicBezTo>
                    <a:pt x="3170" y="2231"/>
                    <a:pt x="3223" y="2178"/>
                    <a:pt x="3223" y="2111"/>
                  </a:cubicBezTo>
                  <a:cubicBezTo>
                    <a:pt x="3223" y="2045"/>
                    <a:pt x="3170" y="1991"/>
                    <a:pt x="3103" y="1991"/>
                  </a:cubicBezTo>
                  <a:lnTo>
                    <a:pt x="2552" y="1991"/>
                  </a:lnTo>
                  <a:cubicBezTo>
                    <a:pt x="2486" y="1991"/>
                    <a:pt x="2432" y="2045"/>
                    <a:pt x="2432" y="2111"/>
                  </a:cubicBezTo>
                  <a:cubicBezTo>
                    <a:pt x="2432" y="2178"/>
                    <a:pt x="2486" y="2231"/>
                    <a:pt x="2552" y="2231"/>
                  </a:cubicBezTo>
                  <a:lnTo>
                    <a:pt x="3103" y="2231"/>
                  </a:lnTo>
                  <a:close/>
                  <a:moveTo>
                    <a:pt x="3473" y="2768"/>
                  </a:moveTo>
                  <a:cubicBezTo>
                    <a:pt x="3473" y="2701"/>
                    <a:pt x="3419" y="2648"/>
                    <a:pt x="3353" y="2648"/>
                  </a:cubicBezTo>
                  <a:lnTo>
                    <a:pt x="2303" y="2648"/>
                  </a:lnTo>
                  <a:cubicBezTo>
                    <a:pt x="2236" y="2648"/>
                    <a:pt x="2183" y="2701"/>
                    <a:pt x="2183" y="2768"/>
                  </a:cubicBezTo>
                  <a:cubicBezTo>
                    <a:pt x="2183" y="2834"/>
                    <a:pt x="2236" y="2888"/>
                    <a:pt x="2303" y="2888"/>
                  </a:cubicBezTo>
                  <a:lnTo>
                    <a:pt x="3353" y="2888"/>
                  </a:lnTo>
                  <a:cubicBezTo>
                    <a:pt x="3419" y="2888"/>
                    <a:pt x="3473" y="2834"/>
                    <a:pt x="3473" y="2768"/>
                  </a:cubicBezTo>
                  <a:close/>
                  <a:moveTo>
                    <a:pt x="2552" y="3151"/>
                  </a:moveTo>
                  <a:cubicBezTo>
                    <a:pt x="2486" y="3151"/>
                    <a:pt x="2432" y="3205"/>
                    <a:pt x="2432" y="3271"/>
                  </a:cubicBezTo>
                  <a:cubicBezTo>
                    <a:pt x="2432" y="3338"/>
                    <a:pt x="2486" y="3391"/>
                    <a:pt x="2552" y="3391"/>
                  </a:cubicBezTo>
                  <a:lnTo>
                    <a:pt x="3103" y="3391"/>
                  </a:lnTo>
                  <a:cubicBezTo>
                    <a:pt x="3170" y="3391"/>
                    <a:pt x="3223" y="3338"/>
                    <a:pt x="3223" y="3271"/>
                  </a:cubicBezTo>
                  <a:cubicBezTo>
                    <a:pt x="3223" y="3205"/>
                    <a:pt x="3170" y="3151"/>
                    <a:pt x="3103" y="3151"/>
                  </a:cubicBezTo>
                  <a:lnTo>
                    <a:pt x="2552" y="3151"/>
                  </a:lnTo>
                  <a:close/>
                  <a:moveTo>
                    <a:pt x="4448" y="700"/>
                  </a:moveTo>
                  <a:lnTo>
                    <a:pt x="4448" y="1442"/>
                  </a:lnTo>
                  <a:cubicBezTo>
                    <a:pt x="4448" y="1509"/>
                    <a:pt x="4501" y="1562"/>
                    <a:pt x="4568" y="1562"/>
                  </a:cubicBezTo>
                  <a:cubicBezTo>
                    <a:pt x="4634" y="1562"/>
                    <a:pt x="4688" y="1509"/>
                    <a:pt x="4688" y="1442"/>
                  </a:cubicBezTo>
                  <a:lnTo>
                    <a:pt x="4688" y="700"/>
                  </a:lnTo>
                  <a:cubicBezTo>
                    <a:pt x="4688" y="314"/>
                    <a:pt x="4374" y="0"/>
                    <a:pt x="3988" y="0"/>
                  </a:cubicBezTo>
                  <a:lnTo>
                    <a:pt x="604" y="0"/>
                  </a:lnTo>
                  <a:cubicBezTo>
                    <a:pt x="271" y="0"/>
                    <a:pt x="0" y="271"/>
                    <a:pt x="0" y="604"/>
                  </a:cubicBezTo>
                  <a:lnTo>
                    <a:pt x="0" y="1672"/>
                  </a:lnTo>
                  <a:cubicBezTo>
                    <a:pt x="0" y="1738"/>
                    <a:pt x="53" y="1792"/>
                    <a:pt x="120" y="1792"/>
                  </a:cubicBezTo>
                  <a:lnTo>
                    <a:pt x="566" y="1792"/>
                  </a:lnTo>
                  <a:cubicBezTo>
                    <a:pt x="632" y="1792"/>
                    <a:pt x="686" y="1738"/>
                    <a:pt x="686" y="1672"/>
                  </a:cubicBezTo>
                  <a:cubicBezTo>
                    <a:pt x="686" y="1606"/>
                    <a:pt x="632" y="1552"/>
                    <a:pt x="566" y="1552"/>
                  </a:cubicBezTo>
                  <a:lnTo>
                    <a:pt x="240" y="1552"/>
                  </a:lnTo>
                  <a:lnTo>
                    <a:pt x="240" y="604"/>
                  </a:lnTo>
                  <a:cubicBezTo>
                    <a:pt x="240" y="403"/>
                    <a:pt x="403" y="240"/>
                    <a:pt x="604" y="240"/>
                  </a:cubicBezTo>
                  <a:cubicBezTo>
                    <a:pt x="805" y="240"/>
                    <a:pt x="968" y="403"/>
                    <a:pt x="968" y="604"/>
                  </a:cubicBezTo>
                  <a:lnTo>
                    <a:pt x="968" y="4179"/>
                  </a:lnTo>
                  <a:cubicBezTo>
                    <a:pt x="968" y="4565"/>
                    <a:pt x="1282" y="4879"/>
                    <a:pt x="1668" y="4879"/>
                  </a:cubicBezTo>
                  <a:lnTo>
                    <a:pt x="3904" y="4879"/>
                  </a:lnTo>
                  <a:cubicBezTo>
                    <a:pt x="3970" y="4879"/>
                    <a:pt x="4024" y="4825"/>
                    <a:pt x="4024" y="4759"/>
                  </a:cubicBezTo>
                  <a:cubicBezTo>
                    <a:pt x="4024" y="4693"/>
                    <a:pt x="3970" y="4639"/>
                    <a:pt x="3904" y="4639"/>
                  </a:cubicBezTo>
                  <a:lnTo>
                    <a:pt x="1668" y="4639"/>
                  </a:lnTo>
                  <a:cubicBezTo>
                    <a:pt x="1415" y="4639"/>
                    <a:pt x="1208" y="4433"/>
                    <a:pt x="1208" y="4179"/>
                  </a:cubicBezTo>
                  <a:lnTo>
                    <a:pt x="1208" y="604"/>
                  </a:lnTo>
                  <a:cubicBezTo>
                    <a:pt x="1208" y="468"/>
                    <a:pt x="1163" y="341"/>
                    <a:pt x="1086" y="240"/>
                  </a:cubicBezTo>
                  <a:lnTo>
                    <a:pt x="3988" y="240"/>
                  </a:lnTo>
                  <a:cubicBezTo>
                    <a:pt x="4241" y="240"/>
                    <a:pt x="4448" y="446"/>
                    <a:pt x="4448" y="700"/>
                  </a:cubicBezTo>
                  <a:close/>
                  <a:moveTo>
                    <a:pt x="4787" y="2000"/>
                  </a:moveTo>
                  <a:lnTo>
                    <a:pt x="4568" y="2000"/>
                  </a:lnTo>
                  <a:cubicBezTo>
                    <a:pt x="4501" y="2000"/>
                    <a:pt x="4448" y="2054"/>
                    <a:pt x="4448" y="2120"/>
                  </a:cubicBezTo>
                  <a:cubicBezTo>
                    <a:pt x="4448" y="2187"/>
                    <a:pt x="4501" y="2240"/>
                    <a:pt x="4568" y="2240"/>
                  </a:cubicBezTo>
                  <a:lnTo>
                    <a:pt x="4787" y="2240"/>
                  </a:lnTo>
                  <a:cubicBezTo>
                    <a:pt x="4842" y="2240"/>
                    <a:pt x="4887" y="2285"/>
                    <a:pt x="4887" y="2340"/>
                  </a:cubicBezTo>
                  <a:lnTo>
                    <a:pt x="4887" y="3718"/>
                  </a:lnTo>
                  <a:cubicBezTo>
                    <a:pt x="4887" y="3785"/>
                    <a:pt x="4941" y="3838"/>
                    <a:pt x="5007" y="3838"/>
                  </a:cubicBezTo>
                  <a:cubicBezTo>
                    <a:pt x="5073" y="3838"/>
                    <a:pt x="5127" y="3785"/>
                    <a:pt x="5127" y="3718"/>
                  </a:cubicBezTo>
                  <a:lnTo>
                    <a:pt x="5127" y="2340"/>
                  </a:lnTo>
                  <a:cubicBezTo>
                    <a:pt x="5127" y="2153"/>
                    <a:pt x="4975" y="2000"/>
                    <a:pt x="4787" y="2000"/>
                  </a:cubicBezTo>
                  <a:close/>
                  <a:moveTo>
                    <a:pt x="4568" y="5139"/>
                  </a:moveTo>
                  <a:cubicBezTo>
                    <a:pt x="4501" y="5139"/>
                    <a:pt x="4448" y="5193"/>
                    <a:pt x="4448" y="5259"/>
                  </a:cubicBezTo>
                  <a:lnTo>
                    <a:pt x="4448" y="5281"/>
                  </a:lnTo>
                  <a:cubicBezTo>
                    <a:pt x="4448" y="5347"/>
                    <a:pt x="4501" y="5401"/>
                    <a:pt x="4568" y="5401"/>
                  </a:cubicBezTo>
                  <a:cubicBezTo>
                    <a:pt x="4634" y="5401"/>
                    <a:pt x="4688" y="5347"/>
                    <a:pt x="4688" y="5281"/>
                  </a:cubicBezTo>
                  <a:lnTo>
                    <a:pt x="4688" y="5259"/>
                  </a:lnTo>
                  <a:cubicBezTo>
                    <a:pt x="4688" y="5193"/>
                    <a:pt x="4634" y="5139"/>
                    <a:pt x="4568" y="5139"/>
                  </a:cubicBezTo>
                  <a:close/>
                  <a:moveTo>
                    <a:pt x="4568" y="2439"/>
                  </a:moveTo>
                  <a:cubicBezTo>
                    <a:pt x="4501" y="2439"/>
                    <a:pt x="4448" y="2492"/>
                    <a:pt x="4448" y="2559"/>
                  </a:cubicBezTo>
                  <a:lnTo>
                    <a:pt x="4448" y="4854"/>
                  </a:lnTo>
                  <a:cubicBezTo>
                    <a:pt x="4448" y="4920"/>
                    <a:pt x="4501" y="4974"/>
                    <a:pt x="4568" y="4974"/>
                  </a:cubicBezTo>
                  <a:cubicBezTo>
                    <a:pt x="4634" y="4974"/>
                    <a:pt x="4688" y="4920"/>
                    <a:pt x="4688" y="4854"/>
                  </a:cubicBezTo>
                  <a:lnTo>
                    <a:pt x="4688" y="2559"/>
                  </a:lnTo>
                  <a:cubicBezTo>
                    <a:pt x="4688" y="2492"/>
                    <a:pt x="4634" y="2439"/>
                    <a:pt x="4568" y="243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3410585" y="829310"/>
            <a:ext cx="26974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tr-TR" sz="3600" b="1" dirty="0">
                <a:cs typeface="+mn-ea"/>
                <a:sym typeface="+mn-lt"/>
              </a:rPr>
              <a:t>CONTENTS</a:t>
            </a:r>
            <a:endParaRPr lang="tr-TR" altLang="en-US" sz="3600" b="1" dirty="0"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2966085" y="3520440"/>
            <a:ext cx="6259830" cy="895350"/>
          </a:xfrm>
        </p:spPr>
        <p:txBody>
          <a:bodyPr>
            <a:noAutofit/>
          </a:bodyPr>
          <a:lstStyle/>
          <a:p>
            <a:pPr algn="ctr"/>
            <a:r>
              <a:rPr lang="en-US" altLang="zh-CN" sz="3600" dirty="0">
                <a:latin typeface="+mn-lt"/>
                <a:ea typeface="+mn-ea"/>
                <a:sym typeface="+mn-lt"/>
              </a:rPr>
              <a:t>Background Introduction</a:t>
            </a:r>
            <a:endParaRPr lang="en-US" altLang="zh-CN" sz="3600" dirty="0">
              <a:solidFill>
                <a:schemeClr val="tx1"/>
              </a:solidFill>
              <a:latin typeface="+mn-lt"/>
              <a:ea typeface="+mn-ea"/>
              <a:sym typeface="+mn-lt"/>
            </a:endParaRPr>
          </a:p>
        </p:txBody>
      </p:sp>
      <p:sp>
        <p:nvSpPr>
          <p:cNvPr id="4" name="标题 4"/>
          <p:cNvSpPr txBox="1"/>
          <p:nvPr/>
        </p:nvSpPr>
        <p:spPr>
          <a:xfrm>
            <a:off x="5268220" y="1579928"/>
            <a:ext cx="5419185" cy="1263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6600" dirty="0">
                <a:latin typeface="Impact" panose="020B0806030902050204" pitchFamily="34" charset="0"/>
              </a:rPr>
              <a:t>01</a:t>
            </a:r>
            <a:endParaRPr lang="zh-CN" altLang="en-US" sz="8000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/>
          <a:lstStyle/>
          <a:p>
            <a:r>
              <a:rPr lang="en-US" altLang="zh-CN" dirty="0">
                <a:latin typeface="+mn-lt"/>
                <a:ea typeface="+mn-ea"/>
                <a:sym typeface="+mn-lt"/>
              </a:rPr>
              <a:t>Background Introduction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6" name="标题 1"/>
          <p:cNvSpPr>
            <a:spLocks noGrp="1"/>
          </p:cNvSpPr>
          <p:nvPr/>
        </p:nvSpPr>
        <p:spPr>
          <a:xfrm>
            <a:off x="765810" y="738505"/>
            <a:ext cx="6105525" cy="507111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lnSpc>
                <a:spcPct val="190000"/>
              </a:lnSpc>
            </a:pPr>
            <a:r>
              <a:rPr lang="en-US" altLang="zh-CN" b="0" dirty="0">
                <a:latin typeface="+mn-lt"/>
                <a:ea typeface="+mn-ea"/>
                <a:sym typeface="+mn-lt"/>
              </a:rPr>
              <a:t>The development of the epidemic Covid-19 has made the visualization of epidemic data a hot topic. Creating a platform to </a:t>
            </a: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sym typeface="+mn-lt"/>
              </a:rPr>
              <a:t>publicize</a:t>
            </a:r>
            <a:r>
              <a:rPr lang="en-US" altLang="zh-CN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sym typeface="+mn-lt"/>
              </a:rPr>
              <a:t> </a:t>
            </a: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sym typeface="+mn-lt"/>
              </a:rPr>
              <a:t>the real situation of the domestic epidemic</a:t>
            </a:r>
            <a:r>
              <a:rPr lang="en-US" altLang="zh-CN" b="0" dirty="0">
                <a:latin typeface="+mn-lt"/>
                <a:ea typeface="+mn-ea"/>
                <a:sym typeface="+mn-lt"/>
              </a:rPr>
              <a:t> to all audiences can not only remind citizens of the epidemic situation, but also correctly promote the domestic epidemic control situation.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3290" y="1535430"/>
            <a:ext cx="4104005" cy="410337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2966085" y="3520440"/>
            <a:ext cx="6259830" cy="895350"/>
          </a:xfrm>
        </p:spPr>
        <p:txBody>
          <a:bodyPr>
            <a:noAutofit/>
          </a:bodyPr>
          <a:lstStyle/>
          <a:p>
            <a:pPr algn="ctr"/>
            <a:r>
              <a:rPr lang="en-US" altLang="zh-CN" sz="3600" dirty="0">
                <a:latin typeface="+mn-lt"/>
                <a:ea typeface="+mn-ea"/>
                <a:sym typeface="+mn-lt"/>
              </a:rPr>
              <a:t>Achievement Display</a:t>
            </a:r>
          </a:p>
        </p:txBody>
      </p:sp>
      <p:sp>
        <p:nvSpPr>
          <p:cNvPr id="4" name="标题 4"/>
          <p:cNvSpPr txBox="1"/>
          <p:nvPr/>
        </p:nvSpPr>
        <p:spPr>
          <a:xfrm>
            <a:off x="5268220" y="1579928"/>
            <a:ext cx="5419185" cy="1263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6600" dirty="0">
                <a:latin typeface="Impact" panose="020B0806030902050204" pitchFamily="34" charset="0"/>
              </a:rPr>
              <a:t>02</a:t>
            </a:r>
            <a:endParaRPr lang="zh-CN" altLang="en-US" sz="8000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5757ECE8-38C2-4A21-AC8F-5C3225EBE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/>
          <a:lstStyle/>
          <a:p>
            <a:r>
              <a:rPr lang="en-US" altLang="zh-CN" dirty="0">
                <a:sym typeface="+mn-lt"/>
              </a:rPr>
              <a:t>Achievement Display</a:t>
            </a:r>
            <a:endParaRPr lang="en-US" altLang="zh-CN" dirty="0">
              <a:latin typeface="+mn-lt"/>
              <a:ea typeface="+mn-ea"/>
              <a:sym typeface="+mn-lt"/>
            </a:endParaRPr>
          </a:p>
        </p:txBody>
      </p:sp>
      <p:pic>
        <p:nvPicPr>
          <p:cNvPr id="4" name="video~2">
            <a:hlinkClick r:id="" action="ppaction://media"/>
            <a:extLst>
              <a:ext uri="{FF2B5EF4-FFF2-40B4-BE49-F238E27FC236}">
                <a16:creationId xmlns:a16="http://schemas.microsoft.com/office/drawing/2014/main" id="{805DC5ED-F03A-4CB8-9A06-95D9DFE3ED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4672" y="1196902"/>
            <a:ext cx="9682655" cy="54464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3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2763520" y="3519805"/>
            <a:ext cx="6665595" cy="895350"/>
          </a:xfrm>
        </p:spPr>
        <p:txBody>
          <a:bodyPr>
            <a:noAutofit/>
          </a:bodyPr>
          <a:lstStyle/>
          <a:p>
            <a:pPr algn="ctr"/>
            <a:r>
              <a:rPr lang="en-US" altLang="zh-CN" sz="3600" dirty="0">
                <a:latin typeface="+mn-lt"/>
                <a:ea typeface="+mn-ea"/>
                <a:sym typeface="+mn-lt"/>
              </a:rPr>
              <a:t>Improvements and Prospects</a:t>
            </a:r>
          </a:p>
        </p:txBody>
      </p:sp>
      <p:sp>
        <p:nvSpPr>
          <p:cNvPr id="4" name="标题 4"/>
          <p:cNvSpPr txBox="1"/>
          <p:nvPr/>
        </p:nvSpPr>
        <p:spPr>
          <a:xfrm>
            <a:off x="5268220" y="1579928"/>
            <a:ext cx="5419185" cy="1263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6600" dirty="0">
                <a:latin typeface="Impact" panose="020B0806030902050204" pitchFamily="34" charset="0"/>
              </a:rPr>
              <a:t>03</a:t>
            </a:r>
            <a:endParaRPr lang="zh-CN" altLang="en-US" sz="8000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/>
          <a:lstStyle/>
          <a:p>
            <a:r>
              <a:rPr lang="en-US" altLang="zh-CN" dirty="0">
                <a:latin typeface="+mn-lt"/>
                <a:ea typeface="+mn-ea"/>
                <a:sym typeface="+mn-lt"/>
              </a:rPr>
              <a:t>Improvements and Prospects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6" name="标题 1"/>
          <p:cNvSpPr>
            <a:spLocks noGrp="1"/>
          </p:cNvSpPr>
          <p:nvPr/>
        </p:nvSpPr>
        <p:spPr>
          <a:xfrm>
            <a:off x="860425" y="1680845"/>
            <a:ext cx="10133965" cy="32715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fontAlgn="auto">
              <a:lnSpc>
                <a:spcPct val="190000"/>
              </a:lnSpc>
              <a:buFont typeface="Arial" panose="020B0604020202020204" pitchFamily="34" charset="0"/>
              <a:buChar char="•"/>
            </a:pPr>
            <a:r>
              <a:rPr lang="en-US" altLang="zh-CN" sz="2400" b="0" dirty="0">
                <a:latin typeface="+mn-lt"/>
                <a:ea typeface="+mn-ea"/>
                <a:sym typeface="+mn-lt"/>
              </a:rPr>
              <a:t>From the analysis of the epidemic situation from China to the world, we can achieve a visual analysis of </a:t>
            </a:r>
            <a:r>
              <a:rPr lang="en-US" altLang="zh-C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sym typeface="+mn-lt"/>
              </a:rPr>
              <a:t>all of the countries in the world.</a:t>
            </a:r>
            <a:endParaRPr lang="en-US" altLang="zh-CN" sz="2400" b="0" dirty="0">
              <a:latin typeface="+mn-lt"/>
              <a:ea typeface="+mn-ea"/>
              <a:sym typeface="+mn-lt"/>
            </a:endParaRPr>
          </a:p>
          <a:p>
            <a:pPr marL="342900" indent="-342900" fontAlgn="auto">
              <a:lnSpc>
                <a:spcPct val="190000"/>
              </a:lnSpc>
              <a:buFont typeface="Arial" panose="020B0604020202020204" pitchFamily="34" charset="0"/>
              <a:buChar char="•"/>
            </a:pPr>
            <a:r>
              <a:rPr lang="en-US" altLang="zh-CN" sz="2400" b="0" dirty="0">
                <a:latin typeface="+mn-lt"/>
                <a:ea typeface="+mn-ea"/>
                <a:sym typeface="+mn-lt"/>
              </a:rPr>
              <a:t>Perform visual analysis from </a:t>
            </a:r>
            <a:r>
              <a:rPr lang="en-US" altLang="zh-C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sym typeface="+mn-lt"/>
              </a:rPr>
              <a:t>the time dimension</a:t>
            </a:r>
            <a:r>
              <a:rPr lang="en-US" altLang="zh-CN" sz="2400" b="0" dirty="0">
                <a:latin typeface="+mn-lt"/>
                <a:ea typeface="+mn-ea"/>
                <a:sym typeface="+mn-lt"/>
              </a:rPr>
              <a:t> to achieve a better understanding and analysis of the overall timeline of large-scale public health events in the post-epidemic era.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2762885" y="3500120"/>
            <a:ext cx="6665595" cy="895350"/>
          </a:xfrm>
        </p:spPr>
        <p:txBody>
          <a:bodyPr>
            <a:noAutofit/>
          </a:bodyPr>
          <a:lstStyle/>
          <a:p>
            <a:pPr algn="ctr"/>
            <a:r>
              <a:rPr lang="en-US" altLang="zh-CN" sz="3600" dirty="0">
                <a:latin typeface="+mn-lt"/>
                <a:ea typeface="+mn-ea"/>
                <a:sym typeface="+mn-lt"/>
              </a:rPr>
              <a:t>Contributions of the Group</a:t>
            </a:r>
          </a:p>
        </p:txBody>
      </p:sp>
      <p:sp>
        <p:nvSpPr>
          <p:cNvPr id="4" name="标题 4"/>
          <p:cNvSpPr txBox="1"/>
          <p:nvPr/>
        </p:nvSpPr>
        <p:spPr>
          <a:xfrm>
            <a:off x="5268220" y="1579928"/>
            <a:ext cx="5419185" cy="1263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6600" dirty="0">
                <a:latin typeface="Impact" panose="020B0806030902050204" pitchFamily="34" charset="0"/>
              </a:rPr>
              <a:t>04</a:t>
            </a:r>
            <a:endParaRPr lang="zh-CN" altLang="en-US" sz="8000" dirty="0">
              <a:latin typeface="Impact" panose="020B080603090205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ISLIDE.THEME" val="d1172a6d-d079-4023-bee8-461f99e7c59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b751056-6b97-492c-b763-340acee7e99d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d62abe9f-a9cd-459f-bfcf-e1f12d53e345}"/>
  <p:tag name="TABLE_ENDDRAG_ORIGIN_RECT" val="733*296"/>
  <p:tag name="TABLE_ENDDRAG_RECT" val="117*131*733*296"/>
</p:tagLst>
</file>

<file path=ppt/theme/theme1.xml><?xml version="1.0" encoding="utf-8"?>
<a:theme xmlns:a="http://schemas.openxmlformats.org/drawingml/2006/main" name="主题5">
  <a:themeElements>
    <a:clrScheme name="房利美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565BA7"/>
      </a:accent1>
      <a:accent2>
        <a:srgbClr val="4E489C"/>
      </a:accent2>
      <a:accent3>
        <a:srgbClr val="D8D8D8"/>
      </a:accent3>
      <a:accent4>
        <a:srgbClr val="A4A4A3"/>
      </a:accent4>
      <a:accent5>
        <a:srgbClr val="CCCCCC"/>
      </a:accent5>
      <a:accent6>
        <a:srgbClr val="A4A4A4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565BA7"/>
    </a:accent1>
    <a:accent2>
      <a:srgbClr val="4E489C"/>
    </a:accent2>
    <a:accent3>
      <a:srgbClr val="D8D8D8"/>
    </a:accent3>
    <a:accent4>
      <a:srgbClr val="A4A4A3"/>
    </a:accent4>
    <a:accent5>
      <a:srgbClr val="CCCCCC"/>
    </a:accent5>
    <a:accent6>
      <a:srgbClr val="A4A4A4"/>
    </a:accent6>
    <a:hlink>
      <a:srgbClr val="4276AA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565BA7"/>
    </a:accent1>
    <a:accent2>
      <a:srgbClr val="4E489C"/>
    </a:accent2>
    <a:accent3>
      <a:srgbClr val="D8D8D8"/>
    </a:accent3>
    <a:accent4>
      <a:srgbClr val="A4A4A3"/>
    </a:accent4>
    <a:accent5>
      <a:srgbClr val="CCCCCC"/>
    </a:accent5>
    <a:accent6>
      <a:srgbClr val="A4A4A4"/>
    </a:accent6>
    <a:hlink>
      <a:srgbClr val="4276AA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565BA7"/>
    </a:accent1>
    <a:accent2>
      <a:srgbClr val="4E489C"/>
    </a:accent2>
    <a:accent3>
      <a:srgbClr val="D8D8D8"/>
    </a:accent3>
    <a:accent4>
      <a:srgbClr val="A4A4A3"/>
    </a:accent4>
    <a:accent5>
      <a:srgbClr val="CCCCCC"/>
    </a:accent5>
    <a:accent6>
      <a:srgbClr val="A4A4A4"/>
    </a:accent6>
    <a:hlink>
      <a:srgbClr val="4276AA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565BA7"/>
    </a:accent1>
    <a:accent2>
      <a:srgbClr val="4E489C"/>
    </a:accent2>
    <a:accent3>
      <a:srgbClr val="D8D8D8"/>
    </a:accent3>
    <a:accent4>
      <a:srgbClr val="A4A4A3"/>
    </a:accent4>
    <a:accent5>
      <a:srgbClr val="CCCCCC"/>
    </a:accent5>
    <a:accent6>
      <a:srgbClr val="A4A4A4"/>
    </a:accent6>
    <a:hlink>
      <a:srgbClr val="4276AA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565BA7"/>
    </a:accent1>
    <a:accent2>
      <a:srgbClr val="4E489C"/>
    </a:accent2>
    <a:accent3>
      <a:srgbClr val="D8D8D8"/>
    </a:accent3>
    <a:accent4>
      <a:srgbClr val="A4A4A3"/>
    </a:accent4>
    <a:accent5>
      <a:srgbClr val="CCCCCC"/>
    </a:accent5>
    <a:accent6>
      <a:srgbClr val="A4A4A4"/>
    </a:accent6>
    <a:hlink>
      <a:srgbClr val="4276AA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565BA7"/>
    </a:accent1>
    <a:accent2>
      <a:srgbClr val="4E489C"/>
    </a:accent2>
    <a:accent3>
      <a:srgbClr val="D8D8D8"/>
    </a:accent3>
    <a:accent4>
      <a:srgbClr val="A4A4A3"/>
    </a:accent4>
    <a:accent5>
      <a:srgbClr val="CCCCCC"/>
    </a:accent5>
    <a:accent6>
      <a:srgbClr val="A4A4A4"/>
    </a:accent6>
    <a:hlink>
      <a:srgbClr val="4276AA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565BA7"/>
    </a:accent1>
    <a:accent2>
      <a:srgbClr val="4E489C"/>
    </a:accent2>
    <a:accent3>
      <a:srgbClr val="D8D8D8"/>
    </a:accent3>
    <a:accent4>
      <a:srgbClr val="A4A4A3"/>
    </a:accent4>
    <a:accent5>
      <a:srgbClr val="CCCCCC"/>
    </a:accent5>
    <a:accent6>
      <a:srgbClr val="A4A4A4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9</TotalTime>
  <Words>368</Words>
  <Application>Microsoft Office PowerPoint</Application>
  <PresentationFormat>宽屏</PresentationFormat>
  <Paragraphs>43</Paragraphs>
  <Slides>11</Slides>
  <Notes>3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宋体</vt:lpstr>
      <vt:lpstr>微软雅黑</vt:lpstr>
      <vt:lpstr>Arial</vt:lpstr>
      <vt:lpstr>Calibri</vt:lpstr>
      <vt:lpstr>Impact</vt:lpstr>
      <vt:lpstr>主题5</vt:lpstr>
      <vt:lpstr>Virtualization of COVID-19</vt:lpstr>
      <vt:lpstr>PowerPoint 演示文稿</vt:lpstr>
      <vt:lpstr>Background Introduction</vt:lpstr>
      <vt:lpstr>Background Introduction</vt:lpstr>
      <vt:lpstr>Achievement Display</vt:lpstr>
      <vt:lpstr>Achievement Display</vt:lpstr>
      <vt:lpstr>Improvements and Prospects</vt:lpstr>
      <vt:lpstr>Improvements and Prospects</vt:lpstr>
      <vt:lpstr>Contributions of the Group</vt:lpstr>
      <vt:lpstr>Contributions of the Group</vt:lpstr>
      <vt:lpstr>For our country, for our world.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Shunzheng Tang</cp:lastModifiedBy>
  <cp:revision>14</cp:revision>
  <cp:lastPrinted>2018-03-19T16:00:00Z</cp:lastPrinted>
  <dcterms:created xsi:type="dcterms:W3CDTF">2018-03-19T16:00:00Z</dcterms:created>
  <dcterms:modified xsi:type="dcterms:W3CDTF">2021-03-03T13:41:03Z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KSOProductBuildVer">
    <vt:lpwstr>2052-11.1.0.10314</vt:lpwstr>
  </property>
</Properties>
</file>

<file path=docProps/thumbnail.jpeg>
</file>